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tags/tag1.xml" ContentType="application/vnd.openxmlformats-officedocument.presentationml.tags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2"/>
  </p:notesMasterIdLst>
  <p:handoutMasterIdLst>
    <p:handoutMasterId r:id="rId23"/>
  </p:handoutMasterIdLst>
  <p:sldIdLst>
    <p:sldId id="368" r:id="rId2"/>
    <p:sldId id="369" r:id="rId3"/>
    <p:sldId id="370" r:id="rId4"/>
    <p:sldId id="371" r:id="rId5"/>
    <p:sldId id="372" r:id="rId6"/>
    <p:sldId id="365" r:id="rId7"/>
    <p:sldId id="366" r:id="rId8"/>
    <p:sldId id="367" r:id="rId9"/>
    <p:sldId id="355" r:id="rId10"/>
    <p:sldId id="356" r:id="rId11"/>
    <p:sldId id="357" r:id="rId12"/>
    <p:sldId id="358" r:id="rId13"/>
    <p:sldId id="359" r:id="rId14"/>
    <p:sldId id="360" r:id="rId15"/>
    <p:sldId id="361" r:id="rId16"/>
    <p:sldId id="362" r:id="rId17"/>
    <p:sldId id="363" r:id="rId18"/>
    <p:sldId id="364" r:id="rId19"/>
    <p:sldId id="319" r:id="rId20"/>
    <p:sldId id="318" r:id="rId21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5" autoAdjust="0"/>
    <p:restoredTop sz="94686" autoAdjust="0"/>
  </p:normalViewPr>
  <p:slideViewPr>
    <p:cSldViewPr>
      <p:cViewPr varScale="1">
        <p:scale>
          <a:sx n="75" d="100"/>
          <a:sy n="75" d="100"/>
        </p:scale>
        <p:origin x="102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B1A5499D-5F9D-4574-920E-DE837F400FA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15E576C7-F3A7-4EFE-89D0-2129E7252DE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6" name="Rectangle 4">
            <a:extLst>
              <a:ext uri="{FF2B5EF4-FFF2-40B4-BE49-F238E27FC236}">
                <a16:creationId xmlns:a16="http://schemas.microsoft.com/office/drawing/2014/main" id="{78B3DC2A-86C9-48A3-8939-3269078EAD75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7" name="Rectangle 5">
            <a:extLst>
              <a:ext uri="{FF2B5EF4-FFF2-40B4-BE49-F238E27FC236}">
                <a16:creationId xmlns:a16="http://schemas.microsoft.com/office/drawing/2014/main" id="{9994AA32-789E-49DD-BEC7-96533A124F1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872EFD6-F003-4AB7-A455-7978ACCB360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8805">
    <iact:property name="dataType"/>
    <iact:actionData xml:id="d0">
      <inkml:trace xmlns:inkml="http://www.w3.org/2003/InkML" xml:id="stk0" contextRef="#ctx0" brushRef="#br0">5621 13812 0,'0'0'8,"0"0"0,0 0 1,0 0 0,0 0 0,0 0 1,0 0-1,0 0 1,0 0-1,0 0 0,62-34 1,-21 26-1,9-4 1,12-1-1,4 1 1,4-1-1,-3 5 0,-10 0 3,1 0 0,4-1-1,1 1-4,7 0 0,4 0 2,5-1 0,4 5 1,-13 0-1,0 4 1,-3 0-1,-5 0 0,4 0 0,4 0 1,9 0-1,4 0 1,3 0-1,-3 0 0,0 4 1,-9 0-1,1 0 1,-9 1-1,4-1 0,9 0 1,4 0-1,8 0 0,0-4 1,-4 0-1,-5 4 1,-3 0 0,0 1-2,7-1 2,14 0-1,7 0 0,5-4 1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644">
    <iact:property name="dataType"/>
    <iact:actionData xml:id="d0">
      <inkml:trace xmlns:inkml="http://www.w3.org/2003/InkML" xml:id="stk0" contextRef="#ctx0" brushRef="#br0">11661 5394 0,'0'0'1,"0"0"3,0 0 4,0 0 1,0 0 1,0 0-1,0 0 1,0 0-1,0 0 1,0 0-1,42 0 1,-26 5-1,5-1 1,4 0 0,4 0-1,12 0 0,0 0 1,13 0 0,4 0-1,12-4 0,1 0 3,-1 0 11,-4-4-22,0 0 3,-12 0 4,0 4 1,0 0 1,0 0 1,8 0-2,8 0-1,0 0 1,5 0 1,-1 0-1,-8-4 1,-3 0-1,-10 0 0,-3 4 1,-9 0 0,5 0-1,4 4 0,3-4 1,1 4-1,8 0 1,4-4-1,1 0 1,-5 0-1,0 0 1,-4 0-1,-5 0 0,-3 0 1,4 0 0,0 0-2,-1 0 2,5 0-2,4 0 2,5-4 0,-1 0-1,0 0 1,-4 0-1,-4-1 0,-4 1 2,-5 0-3,1 0 2,0 0 0,3 4-2,1 0 2,0 0-1,0 0 1,0 0 0,4 0 0,-5 0-2,5-4 2,-4 0 0,0-5-2,-5 1 2,5 4-2,0 0 3,0 0-2,4-1 0,8 5 3,25 5-5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0751">
    <iact:property name="dataType"/>
    <iact:actionData xml:id="d0">
      <inkml:trace xmlns:inkml="http://www.w3.org/2003/InkML" xml:id="stk0" contextRef="#ctx0" brushRef="#br0">9857 14010 0,'0'0'2,"0"0"0,0 0 7,0 0 0,0 0 1,0 0-1,0 0 1,0 0-1,0 0 1,0 0-1,0 0 1,0 0 0,0 0-1,0 0 0,0 0 1,0 0-1,54-16 1,-21 12-1,4-1 1,13 5-1,8-4 0,0 4 1,0 0-1,-4-4 1,-5 0 0,1 0 8,-5 0-4,-3 0-13,3 4 4,5 0 4,-4 0 1,7 4-1,9 0 0,5 4 1,-5-4-1,0 0 1,-13 1-1,-3-1 1,-5-4 0,1 4-1,-5-4 0,4 0 1,5 4-1,-1 0 1,9 0 0,4 0-1,8 1 1,4-5 0,-3 0 0,3-5-1,0 1 1,-12-4-1</inkml:trace>
    </iact:actionData>
  </iact:action>
  <iact:action type="add" startTime="72155">
    <iact:property name="dataType"/>
    <iact:actionData xml:id="d1">
      <inkml:trace xmlns:inkml="http://www.w3.org/2003/InkML" xml:id="stk1" contextRef="#ctx0" brushRef="#br0">13420 13907 0,'0'0'6,"0"0"3,0 0 1,0 0 0,0 0-1,0 0 1,0 0 0,0 0-1,0 0 0,0 0 1,0 0 0,16-42-1,-8 38 1,5 0-1,8 4 1,7 0-1,10 0 1,11 4-1,9 0 1,4 1-1,0-1 0,-4-4 1,-4-4 2,-4-1-4,-1 1 1,1 0 2,-4 4-3,-1 0 1,5 4 1,-1 0-1,9 1 1,-4-1 0,4 0-1,0-4 1,0-4-1,0 0 1,-4-5-1,-1 1 0,1 4 1,0 0 0,0 4-1,8 4 1,8 0-2,0 0 2,1-4-1,-1 0 0,-4-4 0,-4-4 1,0-1-1,-8 1 0,0 4 1,-8 4 0,-1 4-1,5 0 1,8 5 0,16-1-2,21 0 1</inkml:trace>
    </iact:actionData>
  </iact:action>
  <iact:action type="add" startTime="77142">
    <iact:property name="dataType"/>
    <iact:actionData xml:id="d2">
      <inkml:trace xmlns:inkml="http://www.w3.org/2003/InkML" xml:id="stk2" contextRef="#ctx0" brushRef="#br0">17656 13729 0,'0'0'2,"0"0"1,0 0 6,0 0 1,0 0-1,0 0 1,0 0-1,0 0 1,0 0-1,0 0 1,0 0-1,0 0 1,0 0-1,0 0 1,0 0-1,0 0 0,0 0 1,0 0-1,58 8 1,-25 0 0,21 1-1,12 3 0,13-4 1,4-4-1,-13-4 3,0 0-1,-16 0-2,4 0 2,4 0-3,0 5 2,17 3-1,8 0 1,4-4 1,0 0-3,-9-4 1,-3 0 0,0 0 2,16 0-3,25 0 2,29-4-1</inkml:trace>
    </iact:actionData>
  </iact:action>
  <iact:action type="add" startTime="89176">
    <iact:property name="dataType"/>
    <iact:actionData xml:id="d3">
      <inkml:trace xmlns:inkml="http://www.w3.org/2003/InkML" xml:id="stk3" contextRef="#ctx0" brushRef="#br0">20739 13832 0,'0'0'1,"0"0"3,0 0 4,0 0 3,0 0-3,0 0 2,0 0-1,0 0 1,0 0-1,0 0 1,0 0-1,45-12 1,-24 8-1,8 0 0,4-5 1,0 5-1,8-4 1,-3 4 0,-5 0-1,0-1 1,-4 1-1,-4 0 1,-1 0-1,-3 4 1,0 0-1,-1 0 3,1 0-1,0 0-1,-1 0-4,1 0 4,0 0-1,-5 0 0,1 0 0,-1 4 6,1-4-8,0 0 1,3 0 1,1 0 0,0 0 0,3 0 2,-7 0-2,4 0 0,-1 0 1,-3 0-2,-1 0 3,-3 0-2,-1 0 0,1 0 0,-1 0 2,5 0-1,-5 0-3,5 0 3,-5 0-1,0 0 1,1 0 0,-1 0-1,1 0 1,-1 0-1,1 0 0,-1 0 1,0 0-1,5 0 1,-9 0-2,5-4 4,-1 4-3,0 0-1,1 0 1,3-4 1,1 4 0,-1 0-1,1 0 1,0 0 0,-1 0-1,1 0 0,3 0 1,1 0-2,0 0 3,4 0-2,-5 0 1,1 0-1,0 0 1,3 0-1,1 0 0,0 0 0,4 0 2,0 0-2,4 0 0,4 0 1,1 0-1,-5 0 0,0 0 0,-4 0 2,0 0-2,-4 0 1,-1 0-1,1 0 0,-4 0 1,0 0-1,-1 4 1,5 0-1,4 9 1</inkml:trace>
    </iact:actionData>
  </iact:action>
  <iact:action type="add" startTime="129124">
    <iact:property name="dataType"/>
    <iact:actionData xml:id="d4">
      <inkml:trace xmlns:inkml="http://www.w3.org/2003/InkML" xml:id="stk4" contextRef="#ctx0" brushRef="#br0">13531 7593 0,'0'0'1,"0"0"1,0 0 8,0 0 1,58-4-3,-12 0 2,12-1-1,0 1 1,-5 0-1,-3 0 1,-4 0-1,-13 0 1,4 0-1,0 4 1,4 0-1,5 0 1,12 0-1,8 0 1,4 0-1,5 0 1,-9 0-1,-8 0 1,-8 0-1,-5 4 1,1 0 0,3 0-1,1 0 1,8 4-1,8-3 1,9-1 0,3 0-1,1 0 1,-5-4-1,-3 4 0,-5 0 1,-4 0-1,4 1 1,0-1 0,9-4-1,3 0 1,1 0-2,0 0 2,-5 0 0,-8 4 0,0 0-1,-4 4 0,5 1 0,7-1 1,5-4-1,16-4 0,13-4 1,-9-4 0,0 3 0</inkml:trace>
    </iact:actionData>
  </iact:action>
  <iact:action type="add" startTime="131168">
    <iact:property name="dataType"/>
    <iact:actionData xml:id="d5">
      <inkml:trace xmlns:inkml="http://www.w3.org/2003/InkML" xml:id="stk5" contextRef="#ctx0" brushRef="#br0">17532 7551 0,'0'0'8,"0"0"-1,0 0 3,0 0 0,0 0-1,0 0 1,62 13 0,-25-9-1,9-4 0,8 0 1,8 0-1,8-4 0,0 0 1,5-5 1,-9 1-1,0 0 1,1 0-3,3 3 3,4 1-2,5 4 1,4 0-2,4 0 2,4-4-1,-5 0 1,-7 0-1,-4 0 1,3 0 0,-16 4-1,9 0 0,3 0 1,5 4-1,8 0 0,4 0 1,4 0 1,12 0-3,13 0 2,17 1 1,8-5-2,12 0 1,8 0-1</inkml:trace>
    </iact:actionData>
  </iact:action>
  <iact:action type="add" startTime="135043">
    <iact:property name="dataType"/>
    <iact:actionData xml:id="d6">
      <inkml:trace xmlns:inkml="http://www.w3.org/2003/InkML" xml:id="stk6" contextRef="#ctx0" brushRef="#br0">13854 12876 0,'0'0'1,"58"-33"3,12 0 4,50-9 3,33 5-2,25 8 2,8 12 1,-4 13-5,1 13 4,-6 15-3,-19 14 2,-18 15 0,1 18 0,4 3 1,-17 1-4,-25-9 4,-28-12-2,-25-4 2,-21 4-2,-29 8 0,-42 41 1,-57 42-1,-58 8 3,-42-29-4,5-45 2,-5-33 0,-16-22-1,20-24-4,9-16 4,12-59 1,38-86-1</inkml:trace>
    </iact:actionData>
  </iact:action>
  <iact:action type="add" startTime="136285">
    <iact:property name="dataType"/>
    <iact:actionData xml:id="d7">
      <inkml:trace xmlns:inkml="http://www.w3.org/2003/InkML" xml:id="stk7" contextRef="#ctx0" brushRef="#br0">17855 13025 0,'0'0'6,"0"0"3,0 0 1,87-17 0,8-7-1,25-5 1,21 4 1,12 4-3,8 0 2,-12 9-1,-25 12 1,-12 8 0,4 13 0,16 12-1,0 8 1,-16 9-1,-16 12 0,-22 9 1,-20 3 0,-17 9-1,-16 0 1,-12 0-1,-13-1 0,-17 1 1,-33 8-1,-45-4 1,-37-21-1,-54-20 2,-25-25-2,4-26-1</inkml:trace>
    </iact:actionData>
  </iact:action>
  <iact:action type="add" startTime="137275">
    <iact:property name="dataType"/>
    <iact:actionData xml:id="d8">
      <inkml:trace xmlns:inkml="http://www.w3.org/2003/InkML" xml:id="stk8" contextRef="#ctx0" brushRef="#br0">22038 13269 0,'0'0'7,"0"0"2,0 0 1,0 0 0,0 0-1,0 0 0,0 0 1,8-41-1,4 20 1,17-12 0,29-8-1,25-9 0,16 0 1,-4 17 0,-16 21 2,-9 16-3,17 25 0,25 16 1,16 13 0,-12 4 0,-33-8-2,-29-4 2,-25 4-1,-34 8 0,-32 29 0,-50 21 3,-45 8 0,-5-29-2,1-37-6,-1-25 5,9-25 1,12-17-1,13-24 1,20-33-1,29-71 1,34-107 1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9538">
    <iact:property name="dataType"/>
    <iact:actionData xml:id="d0">
      <inkml:trace xmlns:inkml="http://www.w3.org/2003/InkML" xml:id="stk0" contextRef="#ctx0" brushRef="#br0">8343 5117 0,'0'0'2,"0"0"0,0 0 8,0 0-1,0 0 0,0 0 0,0 0 1,0 0-1,0 0 1,0 0-1,0 0 0,0 0 1,0 0-1,46 0 1,-30 0-1,-3 0 0,7 4 1,9 0-1,8 0 1,13 5-1,4-5 0,4 0 1,4 0-1,0-4 2,-4 0 0,0 0-3,0 0 2,-5 0-1,5 4 0,0 0 1,8 1-1,5-5 3,3 0-5,5-5 3,-5-3-1,-7 0 0,-9 4 1,-9 0-1,-3 4 0,-1 0 1,1 4 0,12 4-1,4-4 0,16 0 0,13-4 1,13-8-1</inkml:trace>
    </iact:actionData>
  </iact:action>
  <iact:action type="add" startTime="30554">
    <iact:property name="dataType"/>
    <iact:actionData xml:id="d1">
      <inkml:trace xmlns:inkml="http://www.w3.org/2003/InkML" xml:id="stk1" contextRef="#ctx0" brushRef="#br0">16370 5245 0,'0'0'6,"0"0"4,0 0-1,0 0 1,0 0-1,66 9 1,-12-5-1,-5-4 0,5 0 1,0-4-1,0-1 1,3 1-1,1 4 2,9 0-1,15 4 0,18 5-1,11-1 1,1-4-1,0-8 0,-1 4 1,5 4-1,4 0 1,0 0 0,4-4-2,-4-4 2,0 0-1,9 4 0,11 0 1,9 0 0,4-4-1,33-4 0,42 4 0</inkml:trace>
    </iact:actionData>
  </iact:action>
  <iact:action type="add" startTime="34501">
    <iact:property name="dataType"/>
    <iact:actionData xml:id="d2">
      <inkml:trace xmlns:inkml="http://www.w3.org/2003/InkML" xml:id="stk2" contextRef="#ctx0" brushRef="#br0">9849 7692 0,'0'0'2,"0"0"-1,0 0 9,0 0-1,0 0 1,0 0-1,0 0 0,29 42 1,-8-30-1,8 5 1,8-5-1,13 0 0,-1-3 1,9-1-1,4 0 1,4 5 0,1-1 1,-1 5 2,8-1-9,9 5 6,8-4 1,8-5-2,5-4-1,-5-4 2,0-4-2</inkml:trace>
    </iact:actionData>
  </iact:action>
  <iact:action type="add" startTime="39519">
    <iact:property name="dataType"/>
    <iact:actionData xml:id="d3">
      <inkml:trace xmlns:inkml="http://www.w3.org/2003/InkML" xml:id="stk3" contextRef="#ctx0" brushRef="#br0">7226 6603 0,'0'0'4,"0"0"-4,41 0 9,9 0 4,24-4-6,17 4 1,17 4 2,12 5 0,4-1-1,9-4 0,-9 0 1,0 0 0,16 0 0,14 1-1,15-5 0,17-5 1,17-3-1,0 0 1,16 0 0,13-1-1</inkml:trace>
    </iact:actionData>
  </iact:action>
  <iact:action type="add" startTime="53884">
    <iact:property name="dataType"/>
    <iact:actionData xml:id="d4">
      <inkml:trace xmlns:inkml="http://www.w3.org/2003/InkML" xml:id="stk4" contextRef="#ctx0" brushRef="#br0">9853 7647 0,'0'0'3,"0"0"2,0 0 1,0 0 3,0 0 2,0 0-1,0 0-3,75 20 2,-26-15 1,13-5 0,9-5-1,-5 1 0,-4-4 0,0 0 2,0 4-3,4-1 2,5-3 0,3 0 0,5 4-1,-1 0 0,-3-1 0,-5 1 1,-4 4-1,-8 0 1,0-4-1,0-4 0,8-5 0</inkml:trace>
    </iact:actionData>
  </iact:action>
  <iact:action type="add" startTime="57212">
    <iact:property name="dataType"/>
    <iact:actionData xml:id="d5">
      <inkml:trace xmlns:inkml="http://www.w3.org/2003/InkML" xml:id="stk5" contextRef="#ctx0" brushRef="#br0">7689 6769 0,'0'0'3,"0"0"-1,0 0 6,0 0 3,0 0-4,0 0 3,0 0-1,0 0 1,0 0-1,0 0 1,0 0-1,0 0 0,0 0 1,0 0-1,0 0 1,0 0-1,0 0 1,0 0 0,54-25-1,-29 25 0,8 0 1,8 0-1,5 4 1,4 0-1,3 1 0,1-5 1,-4 0-1,-5-5 3,1 1-4,-1 0 0,1 0 3,-5 0 0,1 0-3,-5 4 1,0 0 0,0 0 1,1 0-1,-5 0 2,4 0-3,-12 0 1,4 4 0,0 0 1,-5 0 0,1-4-2,0 0 2,0 0 1,4 0-3,-8 0 1,8 0 0,0 0 1,-1 0-1,6 0 1,3 0 0,8-4-1,1 4-1,-1 0 1,5 0 1,8 4 0,4 0 0,0 0-2,0-4 2,-4 0 0,4-4-2,0 0 2,0 0-1,4 0 1</inkml:trace>
    </iact:actionData>
  </iact:action>
  <iact:action type="add" startTime="59173">
    <iact:property name="dataType"/>
    <iact:actionData xml:id="d6">
      <inkml:trace xmlns:inkml="http://www.w3.org/2003/InkML" xml:id="stk6" contextRef="#ctx0" brushRef="#br0">6270 8781 0,'0'0'9,"0"0"-2,0 0 4,0 0-1,50 0-3,16 0 5,25-4-3,17 0-1,-13-4 3,-12-1-1,-9 1-3,-4 4 2,1 4 0,11 0 0,14 0 1,11 0 0,-3-4-1,-5 0 1,-8-1-1,4 5 0,13 5 1,12-5-1,8-5 1,-8 1-1,0 0 0,4 4 1,13-4-1,12-4 1,-1-5-1,-7 1 0</inkml:trace>
    </iact:actionData>
  </iact:action>
  <iact:action type="add" startTime="62886">
    <iact:property name="dataType"/>
    <iact:actionData xml:id="d7">
      <inkml:trace xmlns:inkml="http://www.w3.org/2003/InkML" xml:id="stk7" contextRef="#ctx0" brushRef="#br0">16701 6429 0,'0'0'4,"0"0"-4,41 0 10,-12 5 0,8-1-2,9 0 1,12 4 3,20 5-5,26-1 3,7-4 0,1-4-2,-4 1 2,-5 3-1,5 0 1,7 0-1,10 1 0,-1-5 1,-13-8-1,-7 4 1,-5 4-2,5 0 2,7 0 0,1-4-1,4-4 0,-5 0 1,-7 4-1,8 4 1,8 0 0,8-4-1,4-4 1,-20-4-1,-13 4 0,-8 4 1,4 4 2,9 0-6,8 0 4,8-4 3,8 4-8,29-4 7,42-8-5</inkml:trace>
    </iact:actionData>
  </iact:action>
  <iact:action type="add" startTime="64416">
    <iact:property name="dataType"/>
    <iact:actionData xml:id="d8">
      <inkml:trace xmlns:inkml="http://www.w3.org/2003/InkML" xml:id="stk8" contextRef="#ctx0" brushRef="#br0">14202 7473 0,'0'0'5,"0"0"5,0 0 2,0 0-6,0 0 4,0 0 0,57 8-1,-23-4 0,3 0 1,8-4-1,5 5 0,4-1 1,0-4-1,-1-4 0,5-1 1,8 1 0,9 0-1,4 0 0,3 4 1,1 0-1,-4 0 0,-1-4 1,-3 0-1,-9-5 1,-4 5-1,0 0 0,0 0 1,-4 4-1,0 0 0,4 4 1,4 0-1,0 0 1,-4-4-1,-4 0 0,-8 0 0,0-4 1,-5 0-1,-3 0 1,-1 4-1,0 0 1,1 0-1,-5 0 0,0 0 1,-4 0-1,0 4 0,-4-4 0,-4 0 1,0 4-1,0 0 0,8 1 1,12-1-1,22 0 1</inkml:trace>
    </iact:actionData>
  </iact:action>
  <iact:action type="add" startTime="65509">
    <iact:property name="dataType"/>
    <iact:actionData xml:id="d9">
      <inkml:trace xmlns:inkml="http://www.w3.org/2003/InkML" xml:id="stk9" contextRef="#ctx0" brushRef="#br0">17367 7634 0,'0'0'6,"0"0"5,0 0-2,0 0 0,0 0 0,53-4 0,-24 0 1,0 4 0,0 0-2,0 0 2,0 0 0,0 0-1,0 0 0,8 4 0,5 0 1,7 0 0,5 1-1,4-5 2,0 0-3,0 0 2,-4-5-1,-5 5 1,-7 0-1,3 0 0,-7 0 1,3 5-1,4-1 1,13 4-1,4-4 0,-4 0 1,8-4-1,1-4 1,-5 0-1,-4 0 0,-5 0 1,-7 0-1,-1 4 0,-7 0 1,3-5-1,5-3 0,12-8 0</inkml:trace>
    </iact:actionData>
  </iact:action>
  <iact:action type="add" startTime="68062">
    <iact:property name="dataType"/>
    <iact:actionData xml:id="d10">
      <inkml:trace xmlns:inkml="http://www.w3.org/2003/InkML" xml:id="stk10" contextRef="#ctx0" brushRef="#br0">15550 8628 0,'0'0'10,"0"0"-4,0 0 5,0 0-1,0 0-3,0 0 2,0 0 1,67 17-1,-26-5 1,13 0-1,8 1 0,4-1 1,0-4-1,-4-3 1,-4-5 3,0 0-6,4 4 3,4 0-1,13 4 0,12 5 1,4-1 0,-4-8 0,-12-4-2,-13 0 1,-4-4 1,-4 4-1,0 0 0,4 4 1,8 0 1,9 5-3,8-5 2,0 0-2,-13-4 2,-8 0-1,-8-4 1,-4 0-1,0 4 0,0 0 2,3 0-3,6 4 2,3 0-1,4 0 0,0 0 1,-3-4-1,-9 0 2,-1 0-3,-3-4 1,0 4 0,4 4 1,21 4-1</inkml:trace>
    </iact:actionData>
  </iact:action>
  <iact:action type="add" startTime="74297">
    <iact:property name="dataType"/>
    <iact:actionData xml:id="d11">
      <inkml:trace xmlns:inkml="http://www.w3.org/2003/InkML" xml:id="stk11" contextRef="#ctx0" brushRef="#br0">9791 6587 0,'0'0'5,"0"0"-5,0 0 12,0 0-5,0 0 3,0 0 0,0 0-2,33 45 1,25 9 0,25 25 0,16 8 1,0-4 0,-3-9-1,-14-4 1,9 1-1,17 3 0,16 5 1,21 0-1,-9-5 0,-28-12 1,-29-8 1,-26-12-2,-15-13-1,-14-9 4,-11-11-2,-5-5-3,-4-8 4</inkml:trace>
    </iact:actionData>
  </iact:action>
  <iact:action type="add" startTime="74690">
    <iact:property name="dataType"/>
    <iact:actionData xml:id="d12">
      <inkml:trace xmlns:inkml="http://www.w3.org/2003/InkML" xml:id="stk12" contextRef="#ctx0" brushRef="#br0">11310 6699 0,'0'0'8,"0"0"-1,0 0 3,-116 62-2,-46 70 1,-119 96 3,-17 41-4,58-33 1,4-37 0,58-46 0,17-41 1,12-34-1</inkml:trace>
    </iact:actionData>
  </iact:action>
  <iact:action type="add" startTime="86266">
    <iact:property name="dataType"/>
    <iact:actionData xml:id="d13">
      <inkml:trace xmlns:inkml="http://www.w3.org/2003/InkML" xml:id="stk13" contextRef="#ctx0" brushRef="#br0">8173 10868 0,'0'0'6,"0"0"-6,0 0 14,0 0-8,0 0 3,0 0-2,54 0 4,-29 0-3,4 4 1,8 0 1,13 0-1,24 5 1,26-1-1,20 0 4,0-4-4,-17-4-1,-4 0 0,-3 0 2,11 0 2,5 0-4,-1-4 0,-11-4 2,-17 0-2,-13-1 2,-4 5 2,0 0-4,13 0 0,16 0 2,8-5-2,5 1 5,-13 0-5,-16 4 1,-13 0-1,-4-1 2,8 5 1,13 0-2,12 0-1,5-4 1,-5 0 0,-12 0 1,-17 0-1,-4 0 1,0 4 2,8 0-4,17 0 2,16 0-3,1-4 2,-5-1 5,-20 1-9,-17 4 7,4 0-4,4 4 0,17 1 5,21 3-6,4-4 3,-5 0-1,-8-4 0,-12 0-1</inkml:trace>
    </iact:actionData>
  </iact:action>
  <iact:action type="add" startTime="91434">
    <iact:property name="dataType"/>
    <iact:actionData xml:id="d14">
      <inkml:trace xmlns:inkml="http://www.w3.org/2003/InkML" xml:id="stk14" contextRef="#ctx0" brushRef="#br0">16924 10321 0,'0'0'4,"0"0"-4,0 0 12,0 0-4,0 0 4,0 0-6,0 0 5,0 0-2,0 0 0,45-16 4,-20 16-6,8 0 6,9 0-8,12 0 8,12 0-6,4 0 7,5 0-11,3-4 15,-3-1-15,-1 1 4,-4 0 2,1 4-1,-1 0 2,-4 0 0,0 0-1,-12 0 0,-4 0 1,-9 0-1,-8 0 0,-8 0 1,-4 0-1,-5 0 1,-3 0-1,-1 0 0,-3 0 0,-1 0 0,0 0 1,0 0-1,-3 0 1,-1 0-1,0 0 0,0 0 1,0 0-1,0 0 1,0 0-1,0 0 1,1 0-1,-1 0 1,0 0-1,0 0 0,0 0 1,0 0-2,0 0 2,-4 0 0,0 0-1,0 0 0,0 0 0,0 0 1,0 0-1,5 0 1,-5 0-1,4 0 1,-4 0-1,0 0 0,0 0 1,0 0-1,0 0 1,0 0-1,0 0 0,0 0 1,0 0-1,0 0 0,0 0 1,0 0 0,0 0 0,0 0-1,0 0 1,0 0-1,0 0 2,0 0-3,0 0 1,0 0 0,0 0 1,0 0 3,4 0-5,0 0 2,0 0 0,0 0 1,0-4-7,1 0 9,-1 0-7,4 0 3,4-1 1,9 1 0,4 0 0,8 4 2,12 4-7,9 5 6,12-1-3,5 0 2,-5-4 1,-4-4-3,-4-4 1,4 0 0,0 0 1,4 0 0,0 0 1,1 4 0,-1 4-5,-4 4 3,0 0 0,-4-4 2,-13 1-1,-3-5 1,-5 0-5,0 0 4,-4-5-2,0 1 2,1 0-1,-1 4 2,-4 0 1,-5 0-7,-3 0 5,0 0-1,4 4 1,8 0 0</inkml:trace>
    </iact:actionData>
  </iact:action>
  <iact:action type="add" startTime="93500">
    <iact:property name="dataType"/>
    <iact:actionData xml:id="d15">
      <inkml:trace xmlns:inkml="http://www.w3.org/2003/InkML" xml:id="stk15" contextRef="#ctx0" brushRef="#br0">16270 12545 0,'0'0'13,"0"0"-7,0 0 1,0 0 1,0 0 2,0 0 2,0 0-5,0 0 2,0 0 0,50 4 0,-21 0 2,0 0-3,12 4 2,-4 1-1,13-1 0,0 0 1,-1 0-1,1 1 0,8 3 2,4 1-2,12-1 0,9 0 0,4-7 1,-8-1-1,-5-4 1,-3 0-1,-5 4 0,-4 0 1,8 4-1,5 5 0,3-5 1,5 0-1,-4-4 0,-1-4 1,-3 0-1,-9 0 1,0 5-1,4 3 0,5 0 1,3 0-1,1 1 0,-4-5 1,-1-4-1,5-4 0,-1 0 1,9 4-1,8 8 0,5 0 1,-1 0-1,0-8 0,-4-4 1,-4 0 0,0 4-1,0 4 0,13 0 1,28-8-1,42-12 0,45-22 0</inkml:trace>
    </iact:actionData>
  </iact:action>
  <iact:action type="add" startTime="96988">
    <iact:property name="dataType"/>
    <iact:actionData xml:id="d16">
      <inkml:trace xmlns:inkml="http://www.w3.org/2003/InkML" xml:id="stk16" contextRef="#ctx0" brushRef="#br0">1955 15724 0,'0'0'5,"0"0"-5,0 0 9,0 0 0,0 0 1,0 0 1,0 0-4,0 0 2,0 0 1,0 0-1,0 0 1,0 0-1,0 0 0,0 0 1,0 0-1,0 0 0,0 0 0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374">
    <iact:property name="dataType"/>
    <iact:actionData xml:id="d0">
      <inkml:trace xmlns:inkml="http://www.w3.org/2003/InkML" xml:id="stk0" contextRef="#ctx0" brushRef="#br0">14106 10901 0,'0'0'2,"0"0"2,0 0 4,0 0 1,0 0 1,0 0-1,0 0 0,0 0 0,0 0 1,58 0-1,-29 0 1,13 0 0,11 0-2,14-4 2,3 0-1,4-5 1,-7 1 0,-14 4-1,-3 0 0,-17 4 1,4 0 0,1 4-1,15 0 0,18 0 1,20 0-1,4-4 1,0-4-1,-12 0 0,-13 0 1,-12 0-1,-12 0 0,-1 4 1,9 0-1,8 0 1,17 0-1,16-4 0,0-5 1,-12 1-1,-17 0 1,-12-1-1,-13 1 0,-4 4 0,-4 4 1,0 0-1,13 0 0,20 0 1,25 0-1,17-4 1,-1-4-1,-20 3 0,-16 1 1,-9 4-1,8 0 0,21-4 1,25-4-1,12-5 0,-16 1 1,-1 4-1,5 4 1,21-5-1,16-3 0,-8 0 1,-17 3-1,4 5 0,9-4 1,20 0-1,5-1 0,37-7 1,4-1-1,45-4 0,62-16 1,-20 8-1</inkml:trace>
    </iact:actionData>
  </iact:action>
  <iact:action type="add" startTime="18988">
    <iact:property name="dataType"/>
    <iact:actionData xml:id="d1">
      <inkml:trace xmlns:inkml="http://www.w3.org/2003/InkML" xml:id="stk1" contextRef="#ctx0" brushRef="#br0">11914 14433 0,'0'0'2,"0"0"0,0 0 7,0 0 1,0 0 0,0 0-1,0 0 0,0 0 1,0 0-1,0 0 0,0 0 1,41 0-1,-24 0 1,3 4-1,13 0 0,21 4 1,16 0-1,13 1 0,8-1 1,0-4 1,-4 0-3,-4 5 2,0-1-1,3 4 1,10 1-1,-14-1 0,-3-8 0,-5-4 1,-3 0-1,-1 0 1,0 0 1,9 9-2,-9-1 0,9 4 0,0 1 0,-9-5 1,-8 0-1,-4 1 0,0-5 1,0 0 0,0-4-1,12 4 0,0 0 0,5 0 1,-1 5-1,-7-5 0,-5 0 1,-9 0 0,-3-4-1,0-4 0,-1 0 0,1 0 1,4-5-1,4 5 1,4 0-1,-8 0 0,-1 4 1,1 0-1,0 0 1,-4 0-1,-1-4 0,-7 0 1,7-1-1,1-3 1,-1 0 0,5 0-2,-8-1 2,8 1-1,-1 4 1,5 4-2,0 0 3,0 4-3,0 0 2,-4-4-1,0 0 0,4-4 1,-5-4 0,9-1-2,-4 1 3,4 4-2,0 0 0,1 4 0,-6 4 2,1 0-3,0 0 1,0-4 1,-4 0-1,-4-4 0,3 0 1,1-4-1,4-1 2,0 5-3,0 0 1,0 4 1,0 4-1,-4 0 1,-1 5-1,-3-1 1,0-4-1,-5 0 0,-3-4 0,-1 0 1,0-4-1,5 0 0,3 0 1,1 0-1,0 0 0,-1-1 2,-7 5-4,-1 0 3,-4 5 0,-4-1-1,5 0 2,-5 4-4,0 0 6,-4-3-7,0 3 4,0-4-1,-4 0 2,4 0-3,-5 0 3,14 1-3,11-5 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3840">
    <iact:property name="dataType"/>
    <iact:actionData xml:id="d0">
      <inkml:trace xmlns:inkml="http://www.w3.org/2003/InkML" xml:id="stk0" contextRef="#ctx0" brushRef="#br0">8264 16221 0,'0'0'2,"0"0"0,0 0 7,0 0 1,0 0-1,0 0 1,0 0-1,0 0 0,50 13 1,-29-5-1,4 0 1,-1 0-1,10-3 0,11-1 1,9 0-1,8 0 1,8 0-1,1 0 3,-1 0 2,-8 5-11,0 3 7,-4 1-1,4-1 0,-8-4 1,8 1-1,8-5 0,9 0 1,-1 0-1,5 0 0,-4 4 1,-5 5 0,-8-1-1,-4 1 0,1-1 1,11 1-1,13-5 1,8 0-2,4 5 2,1-1 0,-22 0-2,1 1 3,4-1-2,12 1 0,4-1 1,9 0-1,3 1 0,-11-1 0,-5-3 1,0-1 0,13 4-1,-5-3 1,5-5-1,-5-4 0,-16-4 0,-4-1 2,3 1-2,6 4 0,15 0 0,5-4 1,0 0-1,-9 0 0,-8 0 0,-8 4 1,4 4 0,8 4-1,1 0 1,-1-3-1,-12-5 0,-4 0 0,-5 0 1,1 0-1,-5 4 0,9 0 0,8 0 1,4 0 0,0-4-1,5-8 0,-5 0 1,4 3 0,13 10-1,16-1 0,17 0 1</inkml:trace>
    </iact:actionData>
  </iact:action>
  <iact:action type="add" startTime="110044">
    <iact:property name="dataType"/>
    <iact:actionData xml:id="d1">
      <inkml:trace xmlns:inkml="http://www.w3.org/2003/InkML" xml:id="stk1" contextRef="#ctx0" brushRef="#br0">17412 16279 0,'0'0'2,"0"0"-1,0 0 8,0 0 1,0 0 0,46 0-1,-22-4 0,1 4 1,-4 0-1,0 0 1,3 4-1,1 0 0,0 0 1,4 1-1,4 3 1,9-4-1,11 0 1,14 0-1,7 0 2,5 1-2,-5-1 0,1 4 0,-13 0 1,-9 1 0,1-5-2,-4 0 2,4-4 0,8 0-2,0 0 1,8 0 2,0 0-3,-8 0 2,1 0 0,-6 4-1,-3 0 1,-8 0-2,-5 0 2,1-4-1,-5 0 1,4 0-1,5 0 0,7-4 1,5 0-2,0 0 1,0 0 1,4 4-1,-8 0 0,4 4 0,-4 0 0,0 0 1,-5 0-1,1 1 0,-5-1 1,5-4-1,4 0 1,0-4-1,3-1 1,1 1-1,-4 4 0,-4 0 0,-5 0 1,-3 4 0,-1 1-1,0-1 1,-3 0-1,-1 0 0,0 0 1,0 0-1,1 0 1,3-4-1,5 0 1,-1 0-1,9 0 0,4 5 1,4-1-1,4 4 1,4 4-1,1-3 2,11-1-2,22 0 0,28-4 1,50-8-1,79-25 0,70-41 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022">
    <iact:property name="dataType"/>
    <iact:actionData xml:id="d0">
      <inkml:trace xmlns:inkml="http://www.w3.org/2003/InkML" xml:id="stk0" contextRef="#ctx0" brushRef="#br0">14094 6843 0,'0'0'6,"0"0"4,0 0 0,0 0-1,0 0 0,0 0 1,0 0-1,0 0 0,0 0 1,0 0-1,0 0 1,0 0-1,0 0 1,50-12-1,-17 8 1,12 0-1,17 0 0,-4-1 1,13 1 1,-9 4-2,-9-4-1,-3 0 4,-9 4-4,-3 0 2,-5 0-1,0 0 0,4 0 1,4 0-2,13 0 2</inkml:trace>
    </iact:actionData>
  </iact:action>
  <iact:action type="add" startTime="9587">
    <iact:property name="dataType"/>
    <iact:actionData xml:id="d1">
      <inkml:trace xmlns:inkml="http://www.w3.org/2003/InkML" xml:id="stk1" contextRef="#ctx0" brushRef="#br0">14599 6852 0,'0'0'6,"0"0"3,0 0 1,0 0 0,0 0-1,0 0 0,49 0 1,-28 0-1,4 0 1,4 0-1,4-4 1,8-1-1,5 1 1,8 0-1,4 0 1,-1 4-1,1 0 3,-4 0-1,-4 0-5,-5 0 3,-3 0 1,-1 4 0,0-4-1,-7 0 0,-5-4 0</inkml:trace>
    </iact:actionData>
  </iact:action>
  <iact:action type="add" startTime="21349">
    <iact:property name="dataType"/>
    <iact:actionData xml:id="d2">
      <inkml:trace xmlns:inkml="http://www.w3.org/2003/InkML" xml:id="stk2" contextRef="#ctx0" brushRef="#br0">4715 5394 0,'0'0'1,"0"0"1,0 0 9,0 0-3,0 0 1,0 0 1,0 0 0,0 0-1,49 5 0,-32-5 1,16 4-1,21-4 0,20 0 1,17 0 0,8 0-1,-3 0 3,-9-4-4,4-1 1,12-3 1,9 0-1,12 0 1,-12-1-1,-9-3 0,-12 4 1,-4 3-1,8 1 0,17 4 1,12-4-1,-4-4 1,-17-5-1</inkml:trace>
    </iact:actionData>
  </iact:action>
  <iact:action type="add" startTime="24529">
    <iact:property name="dataType"/>
    <iact:actionData xml:id="d3">
      <inkml:trace xmlns:inkml="http://www.w3.org/2003/InkML" xml:id="stk3" contextRef="#ctx0" brushRef="#br0">13506 5287 0,'0'0'2,"0"0"1,0 0 12,0 0-13,67 12 8,-1-4-1,12-3 1,1-1-1,0-4 1,-5 0-1,5 0 2,16 4-2,8 0 0,9 0 1,-4 0-1,-9-4 0,-4 0 1,13 4 0,8 1-1,4-5 0,8 0 1,-4 0-1,8 0 0,34 0 0</inkml:trace>
    </iact:actionData>
  </iact:action>
  <iact:action type="add" startTime="25725">
    <iact:property name="dataType"/>
    <iact:actionData xml:id="d4">
      <inkml:trace xmlns:inkml="http://www.w3.org/2003/InkML" xml:id="stk4" contextRef="#ctx0" brushRef="#br0">6407 6707 0,'0'0'7,"0"0"2,0 0 1,0 0-1,62 4 0,0 0 1,21-4-1,16 0 1,21 4-1,16 0 2,5 1-2,8 3 0,21 0 1,24 0-1,34 5 1</inkml:trace>
    </iact:actionData>
  </iact:action>
  <iact:action type="add" startTime="74547">
    <iact:property name="dataType"/>
    <iact:actionData xml:id="d5">
      <inkml:trace xmlns:inkml="http://www.w3.org/2003/InkML" xml:id="stk5" contextRef="#ctx0" brushRef="#br0">14371 13907 0,'0'0'2,"0"0"0,0 0 7,0 0 1,0 0 0,0 0 0,0 0-2,0 0 2,0 0-1,50-4 1,-34 4-1,5 0 0,0 0 1,4 0-1,-1 0 1,1 0 0,0 0-2,0 0 2,0 0-1,0 0 0,-1 0 1,1 0 0,4 0-1,0 0 0,0 0 1,4 0 2,4 4-3,1 0 0,-1-4 0,4 4 1,-4-4-1,5 4 0,-9 0 1,4 1 0,-4-1-1,5 0 0,-14 0 0,1 0 1,0 0-1,0-4 1,-5 0-1,5 0 1,4 0-1,-4 0 0,8 0 1,9 0-1,3 0 2,1 0-3,-1 0 1,5 0 1,-1 0-1,-7 0 0,-1 0 1,-4 0-1,-4 0 1,-4 0-1,0 0 0,0 0 1,-4 0 0,0 0-1,0 0 1,0-4-1,4 0 0,8 0 0,4 0 1,5 0 0,3 4-1,1 0 0,-4 0 0,-1 0 1,-4 0 0,-3 0-2,-1 0 2,-4 4 0,-4 0-1,0-4 0,0 4 1,0-4-1,4 0 0,8 0 1,5 0 0,3 0-2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4464">
    <iact:property name="dataType"/>
    <iact:actionData xml:id="d0">
      <inkml:trace xmlns:inkml="http://www.w3.org/2003/InkML" xml:id="stk0" contextRef="#ctx0" brushRef="#br0">4864 5365 0,'0'0'1,"0"0"3,0 0 4,0 0 1,0 0 1,0 0-1,0 0 1,0 0-1,0 0 0,0 0 1,0 0-1,0 0 1,41 34-1,-4-30 0,21 0 1,17 0-1,11 0 0,5 4 1,0 5 0,5-1-1,-1 1 1,8-5-1,5-4 1,-13 0-1,-12 0 0,-13 0 0,-4 1 1,-16-5-1</inkml:trace>
    </iact:actionData>
  </iact:action>
  <iact:action type="add" startTime="16515">
    <iact:property name="dataType"/>
    <iact:actionData xml:id="d1">
      <inkml:trace xmlns:inkml="http://www.w3.org/2003/InkML" xml:id="stk1" contextRef="#ctx0" brushRef="#br0">4942 6889 0,'0'0'6,"0"0"4,0 0 0,0 0-2,42 4 2,-5 0-1,17 0 1,8 1-1,0-5 1,-4 4-1,-5 0 0,-3 0 1,-9 0 2,1 0-2,7 5 0,9-1 0,13 0-2,11-4 2,9 0-1,0 1 2,0-1-3,-8 4 2,0 0-1,8 1 0,8-1 1,13 0-1,-9 0 1,5 1-1,-13-1 2,4 4-3,13-8 3,25-8-4,24-16 3,9-22 0</inkml:trace>
    </iact:actionData>
  </iact:action>
  <iact:action type="add" startTime="23717">
    <iact:property name="dataType"/>
    <iact:actionData xml:id="d2">
      <inkml:trace xmlns:inkml="http://www.w3.org/2003/InkML" xml:id="stk2" contextRef="#ctx0" brushRef="#br0">13569 4595 0,'0'0'1,"82"-12"1</inkml:trace>
    </iact:actionData>
  </iact:action>
  <iact:action type="add" startTime="27450">
    <iact:property name="dataType"/>
    <iact:actionData xml:id="d3">
      <inkml:trace xmlns:inkml="http://www.w3.org/2003/InkML" xml:id="stk3" contextRef="#ctx0" brushRef="#br0">4777 9473 0,'0'0'2,"0"0"1,0 0 5,0 0 2,0 0-1,0 0 0,0 0 1,0 0 0,0 0-1,0 0 0,0 0 1,0 0-1,0 0 0,0 0 1,0 0-1,0 0 1,41 0-1,-24 0 0,12 4 1,12 0-1,21 4 1,17-4 0,-1 0-1,1-4 0,-13 0 3,-8-4-1,-8 0-2,-5 0 0,-4 0 1,1 0 0,3 4-2,13-4 3,29-5-4,25-16 4,20-33-3</inkml:trace>
    </iact:actionData>
  </iact:action>
  <iact:action type="add" startTime="36135">
    <iact:property name="dataType"/>
    <iact:actionData xml:id="d4">
      <inkml:trace xmlns:inkml="http://www.w3.org/2003/InkML" xml:id="stk4" contextRef="#ctx0" brushRef="#br0">4715 12387 0,'0'0'1,"0"0"1,0 0 8,0 0-1,0 0 1,0 0-1,0 0 1,0 0-1,0 0 1,0 0-1,49-37 1,-40 29-2,7 0 2,1-1-1,3 1 0,1 0 2,8-1-2,8-3 0,5 4 0,11-5 1,9 1-1,5-1 2,-5 1-2,0 0 0,-4 3 0,-5 1 1,-7 4 0,-9 0-1,-4 0-1,0-1 2,5 1-1</inkml:trace>
    </iact:actionData>
  </iact:action>
  <iact:action type="add" startTime="47170">
    <iact:property name="dataType"/>
    <iact:actionData xml:id="d5">
      <inkml:trace xmlns:inkml="http://www.w3.org/2003/InkML" xml:id="stk5" contextRef="#ctx0" brushRef="#br0">4859 14685 0,'0'0'7,"0"0"2,0 0 2,0 0-3,0 0 2,0 0-1,0 0 1,0 0-1,46-21 2,-9 21-3,21 5 2,21-1-1,12-4 0,12 0 1,21-4 1,25-1 8,17-3-19,-1 0 14</inkml:trace>
    </iact:actionData>
  </iact:action>
  <iact:action type="add" startTime="71368">
    <iact:property name="dataType"/>
    <iact:actionData xml:id="d6">
      <inkml:trace xmlns:inkml="http://www.w3.org/2003/InkML" xml:id="stk6" contextRef="#ctx0" brushRef="#br0">4835 16205 0,'0'0'1,"0"0"3,0 0 4,0 0 2,0 0-1,0 0 0,0 0 1,0 0-1,0 0 1,0 0-1,0 0 0,0 0 1,0 0-1,0 0 1,0 0-1,0 0 0,49 8 1,-24-8-1,8 0 1,17-4-1,4 0 1,-1 0-1,-3-1 0,-4 1 1,-9 0-1,-4 0 1,-4 0 1,-4 0-3,-1 0 2,1 4 5,0-5-12,0 1 7,0 0-1,0 4 1,4 0-1,12 0 0,13 0 1,20 0-1,25 0 0,21 4 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3326">
    <iact:property name="dataType"/>
    <iact:actionData xml:id="d0">
      <inkml:trace xmlns:inkml="http://www.w3.org/2003/InkML" xml:id="stk0" contextRef="#ctx0" brushRef="#br0">12911 10392 0,'0'0'1,"0"0"2,0 0 15,0 0-17,0 0 8,0 0 1,0 0-1,45 0 1,-24 0-1,4 4 1,0 0-1,8 0 0,-4 0 1,4 0-1,0 1 1,0-1-1,0 4 1,-4 0-1,0 1 0,0-1 1,0 0-1,8 0 2,-4 1 1,9-1-4,7 0 2,9 0-1,4-3 0,0-1 0,0 0 1,-4 0-1,-8 0 1,0 0 0,-13 0-1,-4 1 0,-4-1 1,-4 0-1,-1 0 0,1 0 1,4 0 0,4 0-1,9 1 0,3-1 0,9 0 1,4-4-1,0 0 1,0-4 0,-4 0-2,-5-1 2,-3 1-1,-9 0 0,-4 0 1,-4 4 1,0 0 0,0 4-3,4 0 2,8 0-1,17 1 1,25-5-1,29-13 0,8-8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606">
    <iact:property name="dataType"/>
    <iact:actionData xml:id="d0">
      <inkml:trace xmlns:inkml="http://www.w3.org/2003/InkML" xml:id="stk0" contextRef="#ctx0" brushRef="#br0">1219 8264 0,'0'0'2,"0"0"0,0 0 7,0 0 2,0 0-3,0 0 1,66-9 1,-17 5-1,26 0 1,-1-4-1,1-1 1,-1 1-1,-16 0 2,-16 0 7,-1-5-18,-16 5 18,0 0-17,-1-1 8,-7 1 2,-9 0-3,9 4 2,-9 0-1,0-1 2,-8 1-4</inkml:trace>
    </iact:actionData>
  </iact:action>
  <iact:action type="add" startTime="12913">
    <iact:property name="dataType"/>
    <iact:actionData xml:id="d1">
      <inkml:trace xmlns:inkml="http://www.w3.org/2003/InkML" xml:id="stk1" contextRef="#ctx0" brushRef="#br0">3411 8069 0,'0'0'22,"0"0"-21,0 0 1,0 0 8,25-41-1,-8 28 0,16 1 1,21-1-1,8 1 1,20-5-1,-7 1 1,8-1 0,-17 1 1,-17 3-2,1 5 1,-17 4 1,0 0-4,0 0 3,1-1 1,7 5-2,0 0 0,9-4 1,8 0 0,0 0-1,4 0 1,-8 0-2,-5 0 2,1-1-1,-5 1 0,-3 4 1,-5 0-1,0 0 2,-4 0-2,13 0 0,4 0 0,12 0 0,4 0 1,4 0-1,0 0 2,-3-4-3,-5 0 2,-17 4-1,1-4 1,3 0-1,-7-5 0</inkml:trace>
    </iact:actionData>
  </iact:action>
  <iact:action type="add" startTime="13960">
    <iact:property name="dataType"/>
    <iact:actionData xml:id="d2">
      <inkml:trace xmlns:inkml="http://www.w3.org/2003/InkML" xml:id="stk2" contextRef="#ctx0" brushRef="#br0">1889 8206 0,'0'0'9,"0"0"-1,0 0 3,0 0-4,0 0 2,0 0 1,0 0 0,0 0-2,0 0 2,0 0-1,0 0 1,0 0-1,33-46 1,-33 38-1,8 0 0</inkml:trace>
    </iact:actionData>
  </iact:action>
  <iact:action type="add" startTime="14204">
    <iact:property name="dataType"/>
    <iact:actionData xml:id="d3">
      <inkml:trace xmlns:inkml="http://www.w3.org/2003/InkML" xml:id="stk3" contextRef="#ctx0" brushRef="#br0">3411 8028 0,'0'0'6,"0"0"4,0 0-1,0 0 1,0 0-1,0 0 0,0 0 0,0 0 1,0 0-1,67-21 1,-26 17-1,17 0 1,16-1-1,-7-3 0,-1 0 1,-8 4-1,-9 0 2,1-1-1,-9 1 3,-8 0-4,9 0 1,-1 0-2,9-4 2,16-1-1,17 1 3,16-8-8,9-5 5,-9-8 2,-8-4-2</inkml:trace>
    </iact:actionData>
  </iact:action>
  <iact:action type="add" startTime="37948">
    <iact:property name="dataType"/>
    <iact:actionData xml:id="d4">
      <inkml:trace xmlns:inkml="http://www.w3.org/2003/InkML" xml:id="stk4" contextRef="#ctx0" brushRef="#br0">14152 7717 0,'0'0'6,"0"0"4,0 0 0,0 0-1,0 0 1,0 0-1,0 0 1,0 0-1,0 0 0,0 0 0,0 0 1,0 0 0,62 12-1,-25-7 0,21-1 0,8 0 1,5 0-1,3 0 1,-4 0-1,-3 5 2,3 3 27,13 5-37,12-5-1,4-4 1,0-4 5,-3-4 4,-14-4-1,-15 4 0,-9 0 0,-1 4 1,10 1-1,7-1 1,13-4-1,4-4 1,-4-1-1,-8 1 0,-17 0 0,-13 0 2,-7 4-2,-5 0 1,0 0-1,4 4 0,13 0 1,17-4-2,32-4 3,17-8-2,0-5-1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217">
    <iact:property name="dataType"/>
    <iact:actionData xml:id="d0">
      <inkml:trace xmlns:inkml="http://www.w3.org/2003/InkML" xml:id="stk0" contextRef="#ctx0" brushRef="#br0">4057 7667 0,'0'0'1,"0"0"2,0 0 6,0 0 1,0 0-1,0 0 0,0 0 1,0 0-1,0 0 1,0 0-1,0 0 1,0 0-1,0 0 1,33 42-1,-8-34 0,8 0 1,16 1-1,26-5 1,16 0-1,8 0 0,1 4 3,-9 1-1,12-1 1,9-4-8,16-4 5,4 4 1,-3 0-1,-14 5 0,-3-5 1,-4-4-1,-5 0 0,-4 0 1,-8 0-1,-16 0 1,-1 4-1,1 0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831">
    <iact:property name="dataType"/>
    <iact:actionData xml:id="d0">
      <inkml:trace xmlns:inkml="http://www.w3.org/2003/InkML" xml:id="stk0" contextRef="#ctx0" brushRef="#br0">4140 5390 0,'0'0'2,"0"0"0,0 0 8,0 0-1,0 0 1,0 0-1,0 0 0,0 0 1,57 0-1,-23 0 1,7 0-1,17-4 0,-9 0 0,9 0 1,0 0-1,-8-5 1,0 5 1,-5 0-3,-3 0 2,-1 0-1,0 0 1,5 4-1,-1 0 0,9 0 1,12 0-1,-8 0 0,0-4 1,-8-1-1,-5 5 1,-7 0-1,-5 0 0,0 0 1,-8 0-1,-1 0 1,1 0-1,-4 0 0,0 0 1,3-4-1,1 4 1,-4 0-2,4 0 2,0 0 0,-1 0-1,5 0 1,4 4-1,5 1 0,3-1 1,5 0-1,-1 0 1,-4 0 0,1 0-1,-5 0 0,-4 1 1,0-1-1,-4 0 0,0 0 1,4 0 0,-8 0-1,8 0 0,0 1 1,5-1-1,-1 0 0,8-4 1,9 0 0,21-4-2,20-9 2,21-7-1</inkml:trace>
    </iact:actionData>
  </iact:action>
  <iact:action type="add" startTime="25506">
    <iact:property name="dataType"/>
    <iact:actionData xml:id="d1">
      <inkml:trace xmlns:inkml="http://www.w3.org/2003/InkML" xml:id="stk1" contextRef="#ctx0" brushRef="#br0">13449 6947 0,'0'0'2,"0"0"1,0 0 5,0 0 2,0 0 0,0 0-1,0 0 0,0 0 1,0 0-1,74 33 1,-8-20-1,25-1 1,9 0-1,-1 1 1,0-1 0,13-4-1,16-3 1,13-1 0,-13 0-2,-12 0 2,-4 0-1,-5 0 1,9-4-1,8 4 0,-4 5 1,-12-1-1,-9 0 1,4 1-1,13-1 0,8-4 0,-4 0 1,-4-4-1,8-4 1,38-17-1,57-33 0</inkml:trace>
    </iact:actionData>
  </iact:action>
  <iact:action type="add" startTime="31610">
    <iact:property name="dataType"/>
    <iact:actionData xml:id="d2">
      <inkml:trace xmlns:inkml="http://www.w3.org/2003/InkML" xml:id="stk2" contextRef="#ctx0" brushRef="#br0">7772 5150 0,'0'0'1,"0"0"1,0 0 17,0 0-19,0 0 9,0 0 1,0 0-1,0 0 0,0 0 1,50 4 0,-30 0-1,18 1 0,3-1 0,21 4 1,8-4 0,1 0-1,-1 0 1,-8-4 1,17 5 0,8-1-2,12 0 1,4 0-1,1 0 4,-13-4-6,-13 0-1,-3 0 3,4 4 1,16 0-1,12 0 1,5-4-2,-4-4 3,-13-4-2,-8 0 0,-13 4 2,5 0-3,8 4 2,8 0 0,8-5-2,-4 1 1,-16 0 0,-8 0 1,-1 0 0,13 4-1,33-8 1,46-9-1</inkml:trace>
    </iact:actionData>
  </iact:action>
  <iact:action type="add" startTime="43082">
    <iact:property name="dataType"/>
    <iact:actionData xml:id="d3">
      <inkml:trace xmlns:inkml="http://www.w3.org/2003/InkML" xml:id="stk3" contextRef="#ctx0" brushRef="#br0">12427 5436 0,'0'0'2,"0"0"-1,49 0 16,-24 0-14,8 4 6,-8 0 0,4 0 1,4 0-1,8 0 1,9 1-1,8-5 1,8 0-1,17-5 1,-9 1 1,1 0-2,-13 0 2,-8 4-3,-5 0 2,-3 0-1,-1 0 1,9 0 0,12 0 0,9 0 0,12-4-2,0 0 3,-9 0-3,-12-1 2,-12 1-1,-4 0 0,-5 0 0,-3 4 1,3 0 1,5 0-3,4 0 2,8 0-1,4 4 0,-4-4 1,0 0-1,0 0 2,-4-4-4,0 0 4,4 0-3,-4 0 3,12 4-3,13 0 2,0 0-1,8 0 1,-4 0 0,-9 0-2,-11 0 3,-1 0-3,0 4 1,8 0 2,13 4-3,0-4 3,8 0-3,-4 1 2,-8-1-1,-13 0 1,1 4-2,3 0 2,13 1 2,25-9-5,29-9-1</inkml:trace>
    </iact:actionData>
  </iact:action>
  <iact:action type="add" startTime="52018">
    <iact:property name="dataType"/>
    <iact:actionData xml:id="d4">
      <inkml:trace xmlns:inkml="http://www.w3.org/2003/InkML" xml:id="stk4" contextRef="#ctx0" brushRef="#br0">17631 5440 0,'0'0'2,"0"0"1,0 0 6,0 0 1,0 0-1,0 0 0,0 0 1,50 37 0,-17-20-1,9-1 0,15-3 1,18-9-1,4 0 1,-1-4-1,-3 4 2,-5 4-3,0 1 2,5-1-1,8-4 0,8-8 1,8-4-2,-4-5 2,-12 9 0,-13 4-1,-8 4 1,0 0-1,4 5 0,13-5 1,12 0-1,8-4 0,5 0 1,-9 0-1,0 4 0,4 4 1,17-3 0,12-10-1,21-3 0,29-8 1,21-9-1,16-8 1,0-9-1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6T01:58:08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228">
    <iact:property name="dataType"/>
    <iact:actionData xml:id="d0">
      <inkml:trace xmlns:inkml="http://www.w3.org/2003/InkML" xml:id="stk0" contextRef="#ctx0" brushRef="#br0">7354 16035 0,'0'0'1,"0"0"1,0 0 7,0 0 2,0 0-2,0 0 0,54 0 1,-29 0-1,0 0 0,-1 0 1,-3 0-1,0 0 1,0 0-1,3-4 0,1 0 1,0 0 0,4-1-1,8 5 0,9 0 1,12 0-1,12 5 3,4-1-2,5 0 2,-13-4-5,0 0 3,-8-4-1,-4 0 0,0-1 1,4 1-1,12 0 1,9 4-1,12 0 1,4-4-1,-4 0 0,-8 0 1,-5 4-1,1 0 0</inkml:trace>
    </iact:actionData>
  </iact:action>
  <iact:action type="add" startTime="11433">
    <iact:property name="dataType"/>
    <iact:actionData xml:id="d1">
      <inkml:trace xmlns:inkml="http://www.w3.org/2003/InkML" xml:id="stk1" contextRef="#ctx0" brushRef="#br0">15914 16184 0,'0'0'6,"0"0"3,0 0 0,0 0 1,0 0-1,0 0 1,0 0-1,0 0 1,0 0-1,0 0 0,0 0 1,50 0-1,-33 4 1,7 0-1,5 5 1,9 3-1,7 0 1,5 5-1,8-5 1,8 1-1,0-5 3,4-4-1,-3 0-2,-1 0 1,0 5-1,4-1 0,1 4 3,-1 1-5,-4-5-1,-4-4 4,-4 0-1,0-4 1,0 0-1,8 0 0,5 5 1,3 3-1,1 0 0,3 5 1,-16-5-1,-4 0 1,0-4-1,4 0 0,25-4 1,41-8-1</inkml:trace>
    </iact:actionData>
  </iact:action>
  <iact:action type="add" startTime="13697">
    <iact:property name="dataType"/>
    <iact:actionData xml:id="d2">
      <inkml:trace xmlns:inkml="http://www.w3.org/2003/InkML" xml:id="stk2" contextRef="#ctx0" brushRef="#br0">19104 16043 0,'0'0'7,"0"0"9,0 0-14,0 0 7,0 0 1,0 0-1,0 0 1,42-16-1,16 16 1,24 0-1,18-4 1,11-5-1,1 1 3,8 0-4,4 4 3,0 4-4,5 0 4,-1-5-2,-12-3 1,0 4-1,-9 0 0,-3 8 1,-1-4-1,-4-8 0,-4-21 0,-4-42 1</inkml:trace>
    </iact:actionData>
  </iact:action>
  <iact:action type="add" startTime="23986">
    <iact:property name="dataType"/>
    <iact:actionData xml:id="d3">
      <inkml:trace xmlns:inkml="http://www.w3.org/2003/InkML" xml:id="stk3" contextRef="#ctx0" brushRef="#br0">7408 14573 0,'0'0'2,"0"0"1,0 0 6,0 0 0,0 0 1,0 0 0,0 0-1,58 0 0,-37 0 0,3 0 1,1 0 0,4 0-1,4 0 0,9 5 1,16-1 0,12 4-1,13 0 1,4 1 1,-5-5-3,-20-4 1,-4 0 1,-4-4-1,-4-5 1,4 1 0,-5 4-1,9 4 0,-4 0 0,16 4 1,1 0-1,-1 0 1,-4-4-1,-4 0 0,-8-4 1,-4 0-1,-5 0 1,-4 0-1,5 0 0,-9-1 1,9 5 0,-1 0-1,1 0 0,-1 0 1,1 5-1,-5-1 1,5 0-2</inkml:trace>
    </iact:actionData>
  </iact:action>
  <iact:action type="add" startTime="27232">
    <iact:property name="dataType"/>
    <iact:actionData xml:id="d4">
      <inkml:trace xmlns:inkml="http://www.w3.org/2003/InkML" xml:id="stk4" contextRef="#ctx0" brushRef="#br0">12832 14561 0,'0'0'2,"0"0"1,0 0 14,0 0-16,0 0 9,0 0-1,0 0 1,0 0-1,0 0 1,0 0-1,0 0 1,54-4-1,-33 4 1,8 0-1,12 0 0,17-4 1,8 0-1,0-5 0,5 5 1,-1 0 1,4 4-2,1 0 0,8 0 0,-1 0 1,-3-4-1,-5-4 1,-3-1-1,-1-3 1,-4-1-1,-8 5 0,0 4 1,4 4-1,9 0 0,-1 0 1,8-4-1,1 0 1,4-5-1,-5 1 0,5 4 1,12 4-1,25 0 0,21-8 0,0-9 0</inkml:trace>
    </iact:actionData>
  </iact:action>
  <iact:action type="add" startTime="45495">
    <iact:property name="dataType"/>
    <iact:actionData xml:id="d5">
      <inkml:trace xmlns:inkml="http://www.w3.org/2003/InkML" xml:id="stk5" contextRef="#ctx0" brushRef="#br0">7391 13112 0,'0'0'1,"0"0"2,0 0 6,0 0 1,58 8-1,-29-4 0,0 0 0,0 1 1,0-5-1,-8 0 1,4 0-1,4 0 0,4 0 1,12 0-1,17 4 1,17 0 1,12 0-1,-12 0 0,-9-4-1,-8-4 0,-12-4 1,3-1-1,-11 1 3,7 0-4,5 0 2,4 3-1,13 1 0,7 0 1,5 0-1,-5-4 1,-7-1-1,-9-3 2,-12 0-4,-9 3 5,-4 1-5,-4 0 4,0 4-2,-4 0 0,4-1 1,5 5-1,7 0 1,5 0-1,4-4 0,3 4 0,-3-4 1,-4 0 0,-5 0-1,-11 0 1,3 4-2,-12 0 2,-1 0-1,1 0 1,-4 0 0,0 0-2,-1-4 3</inkml:trace>
    </iact:actionData>
  </iact:action>
  <iact:action type="add" startTime="50584">
    <iact:property name="dataType"/>
    <iact:actionData xml:id="d6">
      <inkml:trace xmlns:inkml="http://www.w3.org/2003/InkML" xml:id="stk6" contextRef="#ctx0" brushRef="#br0">7276 11770 0,'0'0'1,"0"0"3,0 0 13,0 0-15,0 0 6,78-4 2,-36 0-1,7-4 0,1-5 1,-5 1-1,1 0 1,-1-1 0,1 5 0,4 0-1,3 3 3,5 1-2,13 4-2,-1 0 2,4 0-1,-3-4 0,-9-4 1,-4 0-1,-9-1 3,1 5-4,0 4 2,3 4-1,5 0 0,4 1 1,5 3-1,-1-4 1,4-4-1,1 0 2,-5-4-3,0 0 3,0 4-3,0 0-1,-4 4 3,0 4-2,1 0 1,3 1 1,4-5 0,0 0-1,1 0 1</inkml:trace>
    </iact:actionData>
  </iact:action>
  <iact:action type="add" startTime="59234">
    <iact:property name="dataType"/>
    <iact:actionData xml:id="d7">
      <inkml:trace xmlns:inkml="http://www.w3.org/2003/InkML" xml:id="stk7" contextRef="#ctx0" brushRef="#br0">7214 14288 0,'0'0'1,"0"0"2,0 0 6,0 0 1,62-46-1,-9 9 0,9-9 1,-8 1-1,-4 3 1,-17 5-1,-4 4 2,-4 0-3,-5 0 2,1 0-1,0 4 0,-5 0 1,5 4 0,4-4-1,0 4 1,8-4-1,12 4 1,5-4-1,8 0 1,4 4-1,0 5 0,-4-1 1,-8 9-1,-5 3 1,-8 1-1,-4 4 0,1 4 1,3 0-1,-4 0 1,8 0-1,9 0 0,8 0 1,4 0-1,8 4 1,1 0 0,-1 0-1,-16 0 0,-1 1 1,-7-1-1,-9 4 0,-4 0 0,-4-4 1,0 5 0,-4-1-2,0 0 4,-4 1-4,3-1 1,1 0 0,4 5 0,4-1 2,5 5-3,3 3 3,0 1-2,5 4 1,-5 0-2,1-1 2,-9-3-1,0 0 0,-4 0 1,-4-1-1,-9-3 0,1-1 0,-5 1 1,-4-5 0,-4 1-1,1-1 2,-5-4-2,0 1 0,-5 3-1,1 1 2,-4 3 0,-4 1-1,-1 3 1,1 1-1,-9 0 1,5-5-1,-1 1 2,0 0-4,1-1 4,-1-4-3,1 1 2,-1-1 0,1 1-1,-5-5 1,0 0 0,-8 5-2,0-1 2,-4 1-2,-4-5 2,-4 0-1</inkml:trace>
    </iact:actionData>
  </iact:action>
  <iact:action type="add" startTime="74004">
    <iact:property name="dataType"/>
    <iact:actionData xml:id="d8">
      <inkml:trace xmlns:inkml="http://www.w3.org/2003/InkML" xml:id="stk8" contextRef="#ctx0" brushRef="#br0">7685 9767 0,'0'0'1,"0"0"3,0 0 4,0 0 2,0 0-1,0 0 1,0 0 0,0 0-2,0 0 2,0 0 0,0 0-1,0 0 1,0 0-1,0 0 0,0 0 1,4 45-1,21-28 0,25 3 1,24 1-1,17-4 1,9-1-1,-1 1 2,-8-1 2,4-3-5,4-5 2,9-4-1,12-4 0,0-8 1,-8-9-1</inkml:trace>
    </iact:actionData>
  </iact:action>
  <iact:action type="add" startTime="92190">
    <iact:property name="dataType"/>
    <iact:actionData xml:id="d9">
      <inkml:trace xmlns:inkml="http://www.w3.org/2003/InkML" xml:id="stk9" contextRef="#ctx0" brushRef="#br0">6291 10454 0,'0'0'2,"0"0"1,0 0 6,0 0 0,0 0 1,0 0 0,4 41-1,0-20 0,0 8 1,0 8-1,1 9 0,3 12 1,-4 12-1,0 21 1,0 17 0,-8 16 2,4 21-4,-4 16 2,0 17 0,0 5 0,0 3-1,-1-12 1,5-21 0,0-12-1,0-9 0,-4 5 0,0 4 1,0 16-1,0 21 0,0 12 1,0 5-1,4-25 1,0-29-1,0-26 1,0-15-1,0-9 0,0-12 1,0-9-1,0-4 1,-4-12-2,-1-4 2,1-13 0,-4-8-1,-4-8 0,-13-13 2,-12-8-1,-30-17-2,-24-16-2,13-4 3,16 4 1,20 4-1,17 12 0,9 5 1,3 4-1,5 4 0,8 4 2,0 4-3,0-4 1,0 0 0,104 116 2,-38-25-2,-8 4 1,-13-12-1,-12-9 0,-4-8 1,0-12-1,0-8 0,0-9 0,-4-12 1,12-17 0,17-20-1,70-75 0,133-224 0,94-301 0</inkml:trace>
    </iact:actionData>
  </iact:action>
  <iact:action type="add" startTime="103238">
    <iact:property name="dataType"/>
    <iact:actionData xml:id="d10">
      <inkml:trace xmlns:inkml="http://www.w3.org/2003/InkML" xml:id="stk10" contextRef="#ctx0" brushRef="#br0">7706 8876 0,'0'0'2,"0"0"2,0 0 4,0 0 1,0 0 1,0 0-1,0 0 1,0 0-1,0 0 1,0 0-1,0 0 0,0 0 1,54 0-1,-34 0 1,13 0-1,13 0 0,12 0 1,4-4-1,4 0 1,-4-4-1,-8 0 2,-4-1-2,-5 5 0,-8 0 0,5 0 1,-5 4 0,4 0-1,5 0 1,8 0-2,12 0 2,4 0-1,1-4 1,7 0-1,-3-1 0,-5 1 1</inkml:trace>
    </iact:actionData>
  </iact:action>
  <iact:action type="add" startTime="107700">
    <iact:property name="dataType"/>
    <iact:actionData xml:id="d11">
      <inkml:trace xmlns:inkml="http://www.w3.org/2003/InkML" xml:id="stk11" contextRef="#ctx0" brushRef="#br0">10474 7320 0,'0'0'1,"0"0"2,0 0 6,0 0 1,0 0-1,0 0 0,0 0 1,0 0 0,0 0-1,0 0 0,0 0 1,0 0-1,0 0 0,54 0 1,-21 4-1,12-4 1,21 0-1,9 0 1,8-4-1,-1-1 0,-7 1 3,-13 0-1,0 4 0,4 4-4,9 5 4,7-1-2,5 0 1,0-4-2,-12-4 2,-5 0-1,-8 0 0,-12 0 2</inkml:trace>
    </iact:actionData>
  </iact:action>
  <iact:action type="add" startTime="108793">
    <iact:property name="dataType"/>
    <iact:actionData xml:id="d12">
      <inkml:trace xmlns:inkml="http://www.w3.org/2003/InkML" xml:id="stk12" contextRef="#ctx0" brushRef="#br0">12948 7460 0,'0'0'8,"0"0"0,0 0 2,0 0-1,0 0 1,58-4-1,-13 0 1,9-4-1,4-5 0,0 1 0,-4 4 1,0 4-1,3 4 1,14 4 0,12 0 0,12 0-1,4-4 1,0-4-1,-4 4 1,9 4-1,12 0 0,20 4 1,17 5-1</inkml:trace>
    </iact:actionData>
  </iact:action>
  <iact:action type="add" startTime="109431">
    <iact:property name="dataType"/>
    <iact:actionData xml:id="d13">
      <inkml:trace xmlns:inkml="http://www.w3.org/2003/InkML" xml:id="stk13" contextRef="#ctx0" brushRef="#br0">16010 7324 0,'0'0'6,"0"0"3,0 0 1,0 0-1,49-4 0,-12-1 1,13 1-1,16 4 1,21-4-1,25-4 0,8 0 2,12 3-2,17 5 1,37 17 0,34 12-1</inkml:trace>
    </iact:actionData>
  </iact:action>
</iact:action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8.png>
</file>

<file path=ppt/media/image29.png>
</file>

<file path=ppt/media/image3.png>
</file>

<file path=ppt/media/image33.png>
</file>

<file path=ppt/media/image34.png>
</file>

<file path=ppt/media/image4.jpeg>
</file>

<file path=ppt/media/image5.jpeg>
</file>

<file path=ppt/media/image6.jpeg>
</file>

<file path=ppt/media/image6.png>
</file>

<file path=ppt/media/image7.png>
</file>

<file path=ppt/media/image8.png>
</file>

<file path=ppt/media/image9.jpe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44B46828-BA31-45EC-B994-38C6EB6819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E6F7D47-EEE5-425E-8EAC-065BADD10D5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CA1448F-8E67-4F03-8A52-271EDF0288A1}" type="datetimeFigureOut">
              <a:rPr lang="zh-CN" altLang="en-US"/>
              <a:pPr>
                <a:defRPr/>
              </a:pPr>
              <a:t>2021/8/30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CB873DCE-68C9-48F7-8495-0ECC93B7AD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A105B762-06AC-4C19-9881-6283EEA29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D87018D-7261-4000-9614-55FB7403A93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940586-5497-4E39-B79A-235D2BC969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75E9347-9730-4F59-9157-D78DA196B95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495FB731-E7B4-4047-B287-96480C15DDAD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368468DD-EF47-4912-B435-0E846E4DC8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BC868FF2-7FDB-475C-8D6D-639A4DAEE1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5D4233AE-AC07-43E5-9867-5840C8ED10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3928A3E9-6841-4416-8C6C-36AEFCD06EA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355C3C41-F592-4575-8057-834F7643F2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F8C168FC-A7AE-4C8E-82A2-DE758401D9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" y="2640"/>
                <a:ext cx="335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DC9C7AEC-9714-4DB6-A0D1-52D82AB741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BA8A1508-4C1A-4712-B757-414C01F716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5C74FD91-5FFA-4245-9136-C41E18CAA3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4CA97CD2-C354-4890-96C2-FD600E4828E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6DE2D113-08C2-4056-8F08-DB44E417684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20B9E76D-4FEB-4DAA-9C36-0A68B00E76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45E86C92-5676-4CBD-BCC3-8146AE1F319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92515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49C88B3-4266-4F6B-AF1C-440DDFBF58D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95535AA-FCBF-4DD8-BA86-7DF4906BE8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FE23EFEE-C5D3-4DBC-80A4-72EBD8D36CB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4357CD-E8BE-48B3-A158-F8DBB048E24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72195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6A42B99-F098-4D0F-A4A2-792BDC75D19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E4EAF04-1204-464C-9629-128AF9A082B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BD9BB73-2835-4B9A-8A86-2A9B8D7E947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A5A964-08D6-4F8D-989A-BDC699BB924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68874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B3AF3AAD-3029-4186-B22E-645B60FFBE9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B1BE94C3-A691-4DF6-B7DB-1B63D0F63F4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2C3A8791-60E7-4478-9357-19302B02BFF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836FDF-E654-411E-86D8-6A4AB315140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20204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AC9AA00-7A47-4B52-9337-D87BFAF432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6CD62FA-DC32-4050-8104-E906E718B9B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52C322B-A535-468F-A60D-F5698439243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2792DE-FE75-4BEC-8469-6EAC2028EB4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49434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3251314-2956-4507-8F6B-ADF01BFED2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CF7D31F0-3F85-4783-BA2A-CA00F47F8F3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BEAD0A30-D676-417A-A1B4-1092EFB2488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A2604A-BCDC-4CA3-96C3-9897106748C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68188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54240150-59E6-4620-ADD8-D7B84D4C51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EE19A6FB-7FB2-4513-B705-52C73C8FDCA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53E07C81-1573-45AF-9731-3E41039E485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308057-46C6-4FB3-B200-11FF7943B2A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36319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E1C3C959-646D-4779-B16F-B2AE030884C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FA1C428D-1D04-4A6A-8FE7-30DB1D9BFD4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493B936D-79D4-4C50-BC0E-32A8181DF8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47970A-4945-42F1-854C-1758549BFCD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62768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5436E062-FB80-4CD8-8C12-491983731D7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5FBC9013-418B-4CB4-BA16-51675326979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45470C5C-8184-4888-A02C-AF01A070F1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8BDEAB-DC9B-4FAF-9939-DF51DFF859C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00821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CA55E138-9FE2-4746-BF10-2FF0A8AE89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C506E053-A713-430C-ABC9-BDB600132C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39204526-A42B-4AAC-B759-607E7C14FA1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584C13-59B8-4B2D-A12C-405FB4F37FE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08053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F4DCB61B-82E2-4BEC-B1DE-8C9AD96788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13CB519C-E2B5-40EF-8BA1-D3A2099D49A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A0AEC0B2-094E-4927-86E9-4CB42A40B5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0F7F82-DC81-4F7F-BC02-A06A7A9F10F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61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4B1B009-F591-4CBD-A2B0-F7BE05069FF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65EFAE8-EB1D-4E4F-80AE-E242E1F40D3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54F81002-AAC6-4C2D-8EE3-C993AA2950B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C350200-9F70-4E26-A966-CB6D25EE903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A7718000-5452-4992-A46A-5CCCDF8F2F4F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5FA37AFF-178B-4A8D-8F2C-AE2AE8D93A74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906786E5-F817-479B-B83B-34FB942E0C3D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7C780127-A7F6-4893-A931-18894A702B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E7FDEE0C-3708-456D-B7A6-5E9EA230BD7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557C6911-3598-4DCC-9F15-AE254B641E7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95B52AC-9E47-4671-B199-27ACD190AAA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512E4C00-8E52-43E4-B988-B1E25A1C229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8FB7374B-40AB-41B8-8D83-BE462CC6256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6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microsoft.com/office/2011/relationships/inkAction" Target="../ink/inkAction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2.xml"/><Relationship Id="rId7" Type="http://schemas.microsoft.com/office/2011/relationships/inkAction" Target="../ink/inkAction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7.png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5.png"/><Relationship Id="rId5" Type="http://schemas.microsoft.com/office/2011/relationships/inkAction" Target="../ink/inkAction9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8.png"/><Relationship Id="rId5" Type="http://schemas.microsoft.com/office/2011/relationships/inkAction" Target="../ink/inkAction10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3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3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29.png"/><Relationship Id="rId5" Type="http://schemas.microsoft.com/office/2011/relationships/inkAction" Target="../ink/inkAction11.xml"/><Relationship Id="rId4" Type="http://schemas.openxmlformats.org/officeDocument/2006/relationships/image" Target="../media/image2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3.png"/><Relationship Id="rId5" Type="http://schemas.openxmlformats.org/officeDocument/2006/relationships/image" Target="../media/image33.png"/><Relationship Id="rId4" Type="http://schemas.microsoft.com/office/2011/relationships/inkAction" Target="../ink/inkAction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3.png"/><Relationship Id="rId5" Type="http://schemas.openxmlformats.org/officeDocument/2006/relationships/image" Target="../media/image34.png"/><Relationship Id="rId4" Type="http://schemas.microsoft.com/office/2011/relationships/inkAction" Target="../ink/inkAction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microsoft.com/office/2011/relationships/inkAction" Target="../ink/inkAction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microsoft.com/office/2011/relationships/inkAction" Target="../ink/inkAction3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audio" Target="../media/media5.m4a"/><Relationship Id="rId7" Type="http://schemas.microsoft.com/office/2011/relationships/inkAction" Target="../ink/inkAction4.xml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4.png"/><Relationship Id="rId5" Type="http://schemas.microsoft.com/office/2011/relationships/inkAction" Target="../ink/inkAction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6.png"/><Relationship Id="rId5" Type="http://schemas.microsoft.com/office/2011/relationships/inkAction" Target="../ink/inkAction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8.png"/><Relationship Id="rId5" Type="http://schemas.microsoft.com/office/2011/relationships/inkAction" Target="../ink/inkAction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标题 1">
            <a:extLst>
              <a:ext uri="{FF2B5EF4-FFF2-40B4-BE49-F238E27FC236}">
                <a16:creationId xmlns:a16="http://schemas.microsoft.com/office/drawing/2014/main" id="{899F2A1C-2EC7-4521-A72E-3D2B770225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编译技术</a:t>
            </a:r>
            <a:r>
              <a:rPr lang="en-US" altLang="zh-CN"/>
              <a:t>/</a:t>
            </a:r>
            <a:r>
              <a:rPr lang="zh-CN" altLang="en-US"/>
              <a:t>编程语言发展历史</a:t>
            </a:r>
          </a:p>
        </p:txBody>
      </p:sp>
      <p:sp>
        <p:nvSpPr>
          <p:cNvPr id="92163" name="内容占位符 2">
            <a:extLst>
              <a:ext uri="{FF2B5EF4-FFF2-40B4-BE49-F238E27FC236}">
                <a16:creationId xmlns:a16="http://schemas.microsoft.com/office/drawing/2014/main" id="{524BAF5E-D019-4A72-AA02-106B9394EC0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现代第一个编译器：</a:t>
            </a:r>
            <a:r>
              <a:rPr lang="en-US" altLang="zh-CN"/>
              <a:t>A-0</a:t>
            </a:r>
            <a:r>
              <a:rPr lang="zh-CN" altLang="en-US"/>
              <a:t>系统</a:t>
            </a:r>
            <a:br>
              <a:rPr lang="en-US" altLang="zh-CN"/>
            </a:br>
            <a:r>
              <a:rPr lang="zh-CN" altLang="en-US"/>
              <a:t>算术语言版本</a:t>
            </a:r>
            <a:r>
              <a:rPr lang="en-US" altLang="zh-CN"/>
              <a:t>0</a:t>
            </a:r>
            <a:r>
              <a:rPr lang="zh-CN" altLang="en-US"/>
              <a:t>（</a:t>
            </a:r>
            <a:r>
              <a:rPr lang="en-US" altLang="zh-CN"/>
              <a:t>Arithmetic </a:t>
            </a:r>
            <a:br>
              <a:rPr lang="en-US" altLang="zh-CN"/>
            </a:br>
            <a:r>
              <a:rPr lang="en-US" altLang="zh-CN"/>
              <a:t>Language version 0 </a:t>
            </a:r>
            <a:r>
              <a:rPr lang="zh-CN" altLang="en-US"/>
              <a:t>），</a:t>
            </a:r>
            <a:r>
              <a:rPr lang="en-US" altLang="zh-CN"/>
              <a:t>1951</a:t>
            </a:r>
            <a:r>
              <a:rPr lang="zh-CN" altLang="en-US"/>
              <a:t>年</a:t>
            </a:r>
            <a:endParaRPr lang="en-US" altLang="zh-CN"/>
          </a:p>
          <a:p>
            <a:r>
              <a:rPr lang="zh-CN" altLang="en-US"/>
              <a:t>葛丽丝</a:t>
            </a:r>
            <a:r>
              <a:rPr lang="en-US" altLang="zh-CN"/>
              <a:t>·</a:t>
            </a:r>
            <a:r>
              <a:rPr lang="zh-CN" altLang="en-US"/>
              <a:t>霍普（</a:t>
            </a:r>
            <a:r>
              <a:rPr lang="en-US" altLang="zh-CN"/>
              <a:t>Grace Hopper</a:t>
            </a:r>
            <a:r>
              <a:rPr lang="zh-CN" altLang="en-US"/>
              <a:t>）</a:t>
            </a:r>
            <a:endParaRPr lang="en-US" altLang="zh-CN"/>
          </a:p>
          <a:p>
            <a:pPr lvl="1"/>
            <a:r>
              <a:rPr lang="zh-CN" altLang="en-US"/>
              <a:t>美国海军科学家，世界最早一批的程序员之一</a:t>
            </a:r>
            <a:endParaRPr lang="en-US" altLang="zh-CN"/>
          </a:p>
          <a:p>
            <a:pPr lvl="1"/>
            <a:r>
              <a:rPr lang="en-US" altLang="zh-CN"/>
              <a:t>COBOL</a:t>
            </a:r>
            <a:r>
              <a:rPr lang="zh-CN" altLang="en-US"/>
              <a:t>（</a:t>
            </a:r>
            <a:r>
              <a:rPr lang="en-US" altLang="zh-CN"/>
              <a:t> Common Business Oriented Language </a:t>
            </a:r>
            <a:r>
              <a:rPr lang="zh-CN" altLang="en-US"/>
              <a:t>）之母，前身是汇编语言</a:t>
            </a:r>
            <a:r>
              <a:rPr lang="en-US" altLang="zh-CN"/>
              <a:t>Flow-Matic</a:t>
            </a:r>
            <a:endParaRPr lang="zh-CN" altLang="en-US"/>
          </a:p>
        </p:txBody>
      </p:sp>
      <p:pic>
        <p:nvPicPr>
          <p:cNvPr id="92164" name="Picture 2" descr="https://gss3.bdstatic.com/7Po3dSag_xI4khGkpoWK1HF6hhy/baike/w%3D268/sign=50330665ba99a9013b355c3025950a58/91529822720e0cf398c9948a0846f21fbe09aa81.jpg">
            <a:extLst>
              <a:ext uri="{FF2B5EF4-FFF2-40B4-BE49-F238E27FC236}">
                <a16:creationId xmlns:a16="http://schemas.microsoft.com/office/drawing/2014/main" id="{7ADBA7FB-0B77-4AFE-854D-5131EB980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688" y="1125538"/>
            <a:ext cx="1638300" cy="246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0192780-6443-4A83-AC17-7BDD95D04F6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23560" y="4912560"/>
              <a:ext cx="1132200" cy="601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0192780-6443-4A83-AC17-7BDD95D04F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14200" y="4903200"/>
                <a:ext cx="1150920" cy="78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463D3DE-BA3F-4DAF-90C0-DA7193684D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117"/>
    </mc:Choice>
    <mc:Fallback xmlns="">
      <p:transition spd="slow" advTm="53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78" name="图片 4">
            <a:extLst>
              <a:ext uri="{FF2B5EF4-FFF2-40B4-BE49-F238E27FC236}">
                <a16:creationId xmlns:a16="http://schemas.microsoft.com/office/drawing/2014/main" id="{5041FBF6-AB41-4A5A-B4AA-C1B2245A40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5963" y="2205038"/>
            <a:ext cx="288925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1379" name="标题 1">
            <a:extLst>
              <a:ext uri="{FF2B5EF4-FFF2-40B4-BE49-F238E27FC236}">
                <a16:creationId xmlns:a16="http://schemas.microsoft.com/office/drawing/2014/main" id="{ACA6AF82-4705-4F70-B36D-D7D0734BB7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新的底层硬件</a:t>
            </a:r>
          </a:p>
        </p:txBody>
      </p:sp>
      <p:sp>
        <p:nvSpPr>
          <p:cNvPr id="101380" name="内容占位符 2">
            <a:extLst>
              <a:ext uri="{FF2B5EF4-FFF2-40B4-BE49-F238E27FC236}">
                <a16:creationId xmlns:a16="http://schemas.microsoft.com/office/drawing/2014/main" id="{E16AA856-6AA7-460D-91E1-3A9B1F75A2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GPU</a:t>
            </a:r>
            <a:r>
              <a:rPr lang="zh-CN" altLang="en-US"/>
              <a:t>、</a:t>
            </a:r>
            <a:r>
              <a:rPr lang="en-US" altLang="zh-CN"/>
              <a:t>FPGA</a:t>
            </a:r>
            <a:r>
              <a:rPr lang="zh-CN" altLang="en-US"/>
              <a:t>、谷歌</a:t>
            </a:r>
            <a:r>
              <a:rPr lang="en-US" altLang="zh-CN"/>
              <a:t>TPU</a:t>
            </a:r>
            <a:r>
              <a:rPr lang="zh-CN" altLang="en-US"/>
              <a:t>、寒武纪</a:t>
            </a:r>
            <a:endParaRPr lang="en-US" altLang="zh-CN"/>
          </a:p>
          <a:p>
            <a:r>
              <a:rPr lang="zh-CN" altLang="en-US"/>
              <a:t>新的编程工具</a:t>
            </a:r>
            <a:r>
              <a:rPr lang="en-US" altLang="zh-CN"/>
              <a:t>——CUDA</a:t>
            </a:r>
            <a:endParaRPr lang="zh-CN" altLang="en-US"/>
          </a:p>
        </p:txBody>
      </p:sp>
      <p:pic>
        <p:nvPicPr>
          <p:cNvPr id="101381" name="图片 3">
            <a:extLst>
              <a:ext uri="{FF2B5EF4-FFF2-40B4-BE49-F238E27FC236}">
                <a16:creationId xmlns:a16="http://schemas.microsoft.com/office/drawing/2014/main" id="{0D648869-D873-4426-8D57-F055AAF0F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788" y="2924175"/>
            <a:ext cx="4481512" cy="197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1382" name="图片 5">
            <a:extLst>
              <a:ext uri="{FF2B5EF4-FFF2-40B4-BE49-F238E27FC236}">
                <a16:creationId xmlns:a16="http://schemas.microsoft.com/office/drawing/2014/main" id="{918C3BBD-17AF-4AB3-B93F-10C5BD447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788" y="5038725"/>
            <a:ext cx="5341937" cy="75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1383" name="矩形 6">
            <a:extLst>
              <a:ext uri="{FF2B5EF4-FFF2-40B4-BE49-F238E27FC236}">
                <a16:creationId xmlns:a16="http://schemas.microsoft.com/office/drawing/2014/main" id="{871F9415-775C-478B-858D-D0EFC96FF6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9863" y="6072188"/>
            <a:ext cx="62642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dirty="0">
                <a:latin typeface="Tahoma" panose="020B0604030504040204" pitchFamily="34" charset="0"/>
              </a:rPr>
              <a:t>https://devblogs.nvidia.com/even-easier-introduction-cuda/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3040FD1-BB62-4C29-8DFA-1379CC0A2FB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90400" y="1852560"/>
              <a:ext cx="6036840" cy="714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3040FD1-BB62-4C29-8DFA-1379CC0A2F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81040" y="1843200"/>
                <a:ext cx="6055560" cy="732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3A26C56-553C-4765-AC22-F14BF0493F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578"/>
    </mc:Choice>
    <mc:Fallback xmlns="">
      <p:transition spd="slow" advTm="93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标题 1">
            <a:extLst>
              <a:ext uri="{FF2B5EF4-FFF2-40B4-BE49-F238E27FC236}">
                <a16:creationId xmlns:a16="http://schemas.microsoft.com/office/drawing/2014/main" id="{271BDD56-B4DF-4D46-A535-8DA8F641DF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多层抽象</a:t>
            </a:r>
          </a:p>
        </p:txBody>
      </p:sp>
      <p:sp>
        <p:nvSpPr>
          <p:cNvPr id="102403" name="内容占位符 2">
            <a:extLst>
              <a:ext uri="{FF2B5EF4-FFF2-40B4-BE49-F238E27FC236}">
                <a16:creationId xmlns:a16="http://schemas.microsoft.com/office/drawing/2014/main" id="{797DBDAA-5A7F-43FC-BAF0-F2A3974EC6E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404" name="图片 3">
            <a:extLst>
              <a:ext uri="{FF2B5EF4-FFF2-40B4-BE49-F238E27FC236}">
                <a16:creationId xmlns:a16="http://schemas.microsoft.com/office/drawing/2014/main" id="{73614044-3B20-4044-8006-7FA26D0337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763" y="1447800"/>
            <a:ext cx="7037387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005655E-91AA-477E-B110-1D049C3DDD4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82960" y="2622960"/>
              <a:ext cx="5500800" cy="32824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005655E-91AA-477E-B110-1D049C3DDD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73600" y="2613600"/>
                <a:ext cx="5519520" cy="3301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0408C09-7D1E-480F-942C-C1464F8144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112"/>
    </mc:Choice>
    <mc:Fallback xmlns="">
      <p:transition spd="slow" advTm="113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标题 1">
            <a:extLst>
              <a:ext uri="{FF2B5EF4-FFF2-40B4-BE49-F238E27FC236}">
                <a16:creationId xmlns:a16="http://schemas.microsoft.com/office/drawing/2014/main" id="{E8019D0B-9515-4D50-B9E2-9BE251380D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程序优化技术现状</a:t>
            </a:r>
          </a:p>
        </p:txBody>
      </p:sp>
      <p:sp>
        <p:nvSpPr>
          <p:cNvPr id="103427" name="内容占位符 2">
            <a:extLst>
              <a:ext uri="{FF2B5EF4-FFF2-40B4-BE49-F238E27FC236}">
                <a16:creationId xmlns:a16="http://schemas.microsoft.com/office/drawing/2014/main" id="{38FE3D8B-B9B6-4A98-9E01-83B1EA36EAB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CPU</a:t>
            </a:r>
            <a:r>
              <a:rPr lang="zh-CN" altLang="en-US"/>
              <a:t>上的过程内优化基本成熟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过程间优化能⼒仍然受限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 ⾯向</a:t>
            </a:r>
            <a:r>
              <a:rPr lang="en-US" altLang="zh-CN"/>
              <a:t>GPU</a:t>
            </a:r>
            <a:r>
              <a:rPr lang="zh-CN" altLang="en-US"/>
              <a:t>等新型体系结构的编译优化还有空间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32773511-427D-40CE-9DDF-5E33B2542B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106"/>
    </mc:Choice>
    <mc:Fallback xmlns="">
      <p:transition spd="slow" advTm="30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标题 1">
            <a:extLst>
              <a:ext uri="{FF2B5EF4-FFF2-40B4-BE49-F238E27FC236}">
                <a16:creationId xmlns:a16="http://schemas.microsoft.com/office/drawing/2014/main" id="{E3A52B21-4DF6-4871-B7E4-657BF7DE4B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DSL——</a:t>
            </a:r>
            <a:r>
              <a:rPr lang="zh-CN" altLang="en-US"/>
              <a:t>领域特定语言</a:t>
            </a:r>
          </a:p>
        </p:txBody>
      </p:sp>
      <p:sp>
        <p:nvSpPr>
          <p:cNvPr id="104451" name="内容占位符 2">
            <a:extLst>
              <a:ext uri="{FF2B5EF4-FFF2-40B4-BE49-F238E27FC236}">
                <a16:creationId xmlns:a16="http://schemas.microsoft.com/office/drawing/2014/main" id="{CFD9549D-D7EA-4606-88BC-D30AAD8CF59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Halide</a:t>
            </a:r>
            <a:r>
              <a:rPr lang="zh-CN" altLang="en-US"/>
              <a:t>：面向图像处理的</a:t>
            </a:r>
            <a:r>
              <a:rPr lang="en-US" altLang="zh-CN"/>
              <a:t>DSL</a:t>
            </a:r>
            <a:endParaRPr lang="zh-CN" altLang="en-US"/>
          </a:p>
        </p:txBody>
      </p:sp>
      <p:pic>
        <p:nvPicPr>
          <p:cNvPr id="104452" name="图片 3">
            <a:extLst>
              <a:ext uri="{FF2B5EF4-FFF2-40B4-BE49-F238E27FC236}">
                <a16:creationId xmlns:a16="http://schemas.microsoft.com/office/drawing/2014/main" id="{1DFE88B8-7405-434B-A902-219C89282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238" y="2260600"/>
            <a:ext cx="8391525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AA55392-5CDC-49EF-BFB4-30726E783F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44"/>
    </mc:Choice>
    <mc:Fallback xmlns="">
      <p:transition spd="slow" advTm="18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标题 1">
            <a:extLst>
              <a:ext uri="{FF2B5EF4-FFF2-40B4-BE49-F238E27FC236}">
                <a16:creationId xmlns:a16="http://schemas.microsoft.com/office/drawing/2014/main" id="{B560A511-095C-48D9-A3C2-444CD4C31B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更多</a:t>
            </a:r>
            <a:r>
              <a:rPr lang="en-US" altLang="zh-CN"/>
              <a:t>DSL</a:t>
            </a:r>
            <a:r>
              <a:rPr lang="zh-CN" altLang="en-US"/>
              <a:t>例子</a:t>
            </a:r>
          </a:p>
        </p:txBody>
      </p:sp>
      <p:sp>
        <p:nvSpPr>
          <p:cNvPr id="105475" name="内容占位符 2">
            <a:extLst>
              <a:ext uri="{FF2B5EF4-FFF2-40B4-BE49-F238E27FC236}">
                <a16:creationId xmlns:a16="http://schemas.microsoft.com/office/drawing/2014/main" id="{B5CA6A22-46BB-4350-BA40-08D57A365C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T2S – time to spatial</a:t>
            </a:r>
          </a:p>
          <a:p>
            <a:pPr lvl="1"/>
            <a:r>
              <a:rPr lang="zh-CN" altLang="en-US"/>
              <a:t> 基于</a:t>
            </a:r>
            <a:r>
              <a:rPr lang="en-US" altLang="zh-CN"/>
              <a:t>Halide</a:t>
            </a:r>
            <a:r>
              <a:rPr lang="zh-CN" altLang="en-US"/>
              <a:t>的</a:t>
            </a:r>
            <a:r>
              <a:rPr lang="en-US" altLang="zh-CN"/>
              <a:t>DSL </a:t>
            </a:r>
            <a:r>
              <a:rPr lang="zh-CN" altLang="en-US"/>
              <a:t>和 </a:t>
            </a:r>
            <a:r>
              <a:rPr lang="en-US" altLang="zh-CN"/>
              <a:t>FPGA</a:t>
            </a:r>
            <a:r>
              <a:rPr lang="zh-CN" altLang="en-US"/>
              <a:t>编译器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TACO – </a:t>
            </a:r>
            <a:r>
              <a:rPr lang="zh-CN" altLang="en-US"/>
              <a:t>稀疏张量编译器</a:t>
            </a:r>
            <a:endParaRPr lang="en-US" altLang="zh-CN"/>
          </a:p>
          <a:p>
            <a:pPr lvl="1"/>
            <a:r>
              <a:rPr lang="zh-CN" altLang="en-US"/>
              <a:t>代数表示的稀疏张量</a:t>
            </a:r>
            <a:r>
              <a:rPr lang="en-US" altLang="zh-CN"/>
              <a:t>DSL</a:t>
            </a:r>
            <a:r>
              <a:rPr lang="zh-CN" altLang="en-US"/>
              <a:t>，编译到</a:t>
            </a:r>
            <a:r>
              <a:rPr lang="en-US" altLang="zh-CN"/>
              <a:t>CPU</a:t>
            </a:r>
          </a:p>
          <a:p>
            <a:pPr lvl="2"/>
            <a:r>
              <a:rPr lang="en-US" altLang="zh-CN"/>
              <a:t>C=A</a:t>
            </a:r>
            <a:r>
              <a:rPr lang="zh-CN" altLang="en-US"/>
              <a:t>*</a:t>
            </a:r>
            <a:r>
              <a:rPr lang="en-US" altLang="zh-CN"/>
              <a:t>B+C – </a:t>
            </a:r>
            <a:r>
              <a:rPr lang="zh-CN" altLang="en-US"/>
              <a:t>高维张量，任一维都可能稀疏</a:t>
            </a:r>
            <a:endParaRPr lang="en-US" altLang="zh-CN"/>
          </a:p>
          <a:p>
            <a:r>
              <a:rPr lang="zh-CN" altLang="en-US"/>
              <a:t>面向</a:t>
            </a:r>
            <a:r>
              <a:rPr lang="en-US" altLang="zh-CN"/>
              <a:t>GPU</a:t>
            </a:r>
            <a:r>
              <a:rPr lang="zh-CN" altLang="en-US"/>
              <a:t>的稀疏张量编译器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F53BFA5-A8F2-497A-A98C-906FBB3BEB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68"/>
    </mc:Choice>
    <mc:Fallback xmlns="">
      <p:transition spd="slow" advTm="12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标题 1">
            <a:extLst>
              <a:ext uri="{FF2B5EF4-FFF2-40B4-BE49-F238E27FC236}">
                <a16:creationId xmlns:a16="http://schemas.microsoft.com/office/drawing/2014/main" id="{1A460A5D-AF13-4084-80E8-751301F372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关键软件正确性、安全性</a:t>
            </a:r>
          </a:p>
        </p:txBody>
      </p:sp>
      <p:sp>
        <p:nvSpPr>
          <p:cNvPr id="106499" name="内容占位符 2">
            <a:extLst>
              <a:ext uri="{FF2B5EF4-FFF2-40B4-BE49-F238E27FC236}">
                <a16:creationId xmlns:a16="http://schemas.microsoft.com/office/drawing/2014/main" id="{994147B4-B8AB-4E7B-93F1-E3D2F41230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如何知道⼀个智能合约是否是安全的？</a:t>
            </a:r>
          </a:p>
        </p:txBody>
      </p:sp>
      <p:pic>
        <p:nvPicPr>
          <p:cNvPr id="106500" name="图片 3">
            <a:extLst>
              <a:ext uri="{FF2B5EF4-FFF2-40B4-BE49-F238E27FC236}">
                <a16:creationId xmlns:a16="http://schemas.microsoft.com/office/drawing/2014/main" id="{018507EF-6176-4362-A0DA-EA0CD65F8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19350"/>
            <a:ext cx="9144000" cy="3827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7233C92-266E-4E34-BF5C-77C60FE77B7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197960" y="1920960"/>
              <a:ext cx="1428840" cy="331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7233C92-266E-4E34-BF5C-77C60FE77B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88600" y="1911600"/>
                <a:ext cx="1447560" cy="51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5475A0C-A908-427B-8F2C-0FEE3511BB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02"/>
    </mc:Choice>
    <mc:Fallback xmlns="">
      <p:transition spd="slow" advTm="26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标题 1">
            <a:extLst>
              <a:ext uri="{FF2B5EF4-FFF2-40B4-BE49-F238E27FC236}">
                <a16:creationId xmlns:a16="http://schemas.microsoft.com/office/drawing/2014/main" id="{A425DD56-F0CD-4082-99C7-CFEC81EA01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SQL</a:t>
            </a:r>
            <a:r>
              <a:rPr lang="zh-CN" altLang="en-US"/>
              <a:t>注入</a:t>
            </a:r>
            <a:r>
              <a:rPr lang="en-US" altLang="zh-CN"/>
              <a:t>——</a:t>
            </a:r>
            <a:r>
              <a:rPr lang="zh-CN" altLang="en-US"/>
              <a:t>染色分析</a:t>
            </a:r>
          </a:p>
        </p:txBody>
      </p:sp>
      <p:sp>
        <p:nvSpPr>
          <p:cNvPr id="107523" name="内容占位符 2">
            <a:extLst>
              <a:ext uri="{FF2B5EF4-FFF2-40B4-BE49-F238E27FC236}">
                <a16:creationId xmlns:a16="http://schemas.microsoft.com/office/drawing/2014/main" id="{7BDB45EB-D8C5-444F-9BC1-F9FBE09EF2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7524" name="图片 3">
            <a:extLst>
              <a:ext uri="{FF2B5EF4-FFF2-40B4-BE49-F238E27FC236}">
                <a16:creationId xmlns:a16="http://schemas.microsoft.com/office/drawing/2014/main" id="{DC4A21C7-7742-4231-BBE0-8B7A6A58D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25" y="1509713"/>
            <a:ext cx="8143875" cy="459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3877B7B5-AA49-4193-84C2-481464AD73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00"/>
    </mc:Choice>
    <mc:Fallback xmlns="">
      <p:transition spd="slow" advTm="28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标题 1">
            <a:extLst>
              <a:ext uri="{FF2B5EF4-FFF2-40B4-BE49-F238E27FC236}">
                <a16:creationId xmlns:a16="http://schemas.microsoft.com/office/drawing/2014/main" id="{5BFE5E31-A623-4FA5-8826-94A717B8BD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缓冲区溢出分析</a:t>
            </a:r>
          </a:p>
        </p:txBody>
      </p:sp>
      <p:sp>
        <p:nvSpPr>
          <p:cNvPr id="108547" name="内容占位符 2">
            <a:extLst>
              <a:ext uri="{FF2B5EF4-FFF2-40B4-BE49-F238E27FC236}">
                <a16:creationId xmlns:a16="http://schemas.microsoft.com/office/drawing/2014/main" id="{CA89506D-EC20-4DDE-B4FD-3ABED8FE8D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8548" name="图片 3">
            <a:extLst>
              <a:ext uri="{FF2B5EF4-FFF2-40B4-BE49-F238E27FC236}">
                <a16:creationId xmlns:a16="http://schemas.microsoft.com/office/drawing/2014/main" id="{733353AE-6F50-448C-97DC-8B3063ED8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1414463"/>
            <a:ext cx="6962775" cy="402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CE1B357-743C-4E1B-8388-C6324B23F8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57"/>
    </mc:Choice>
    <mc:Fallback xmlns="">
      <p:transition spd="slow" advTm="26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标题 1">
            <a:extLst>
              <a:ext uri="{FF2B5EF4-FFF2-40B4-BE49-F238E27FC236}">
                <a16:creationId xmlns:a16="http://schemas.microsoft.com/office/drawing/2014/main" id="{3BAE94C6-5C41-440D-A2FF-7800A663D5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华为方舟编译器</a:t>
            </a:r>
          </a:p>
        </p:txBody>
      </p:sp>
      <p:sp>
        <p:nvSpPr>
          <p:cNvPr id="109571" name="内容占位符 2">
            <a:extLst>
              <a:ext uri="{FF2B5EF4-FFF2-40B4-BE49-F238E27FC236}">
                <a16:creationId xmlns:a16="http://schemas.microsoft.com/office/drawing/2014/main" id="{05C9C45A-45D4-46F7-A829-6E7AFF4EFB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82688" y="1371600"/>
            <a:ext cx="7772400" cy="4724400"/>
          </a:xfrm>
        </p:spPr>
        <p:txBody>
          <a:bodyPr/>
          <a:lstStyle/>
          <a:p>
            <a:r>
              <a:rPr lang="zh-CN" altLang="en-US" sz="2400" dirty="0"/>
              <a:t>已开源</a:t>
            </a:r>
            <a:endParaRPr lang="en-US" altLang="zh-CN" sz="2400" dirty="0"/>
          </a:p>
          <a:p>
            <a:r>
              <a:rPr lang="zh-CN" altLang="en-US" sz="2400" dirty="0">
                <a:latin typeface="Tahoma" panose="020B0604030504040204" pitchFamily="34" charset="0"/>
              </a:rPr>
              <a:t>https://mp.weixin.qq.com/s/vnaI8FwB4Ot46weAgq18Eg</a:t>
            </a:r>
          </a:p>
          <a:p>
            <a:endParaRPr lang="zh-CN" altLang="en-US" sz="2400" dirty="0"/>
          </a:p>
        </p:txBody>
      </p:sp>
      <p:pic>
        <p:nvPicPr>
          <p:cNvPr id="109572" name="图片 6">
            <a:extLst>
              <a:ext uri="{FF2B5EF4-FFF2-40B4-BE49-F238E27FC236}">
                <a16:creationId xmlns:a16="http://schemas.microsoft.com/office/drawing/2014/main" id="{1E3E951E-FFC9-4247-9265-0BD5B75F0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279476"/>
            <a:ext cx="8534400" cy="453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BB065E0-AC97-4BC1-B354-0863C1FCF0C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548520" y="2918181"/>
              <a:ext cx="4796640" cy="23479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BB065E0-AC97-4BC1-B354-0863C1FCF0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539160" y="2908821"/>
                <a:ext cx="4815360" cy="2366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4A198E8-F9C0-47CD-AF11-21935E591A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557"/>
    </mc:Choice>
    <mc:Fallback xmlns="">
      <p:transition spd="slow" advTm="168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>
            <a:extLst>
              <a:ext uri="{FF2B5EF4-FFF2-40B4-BE49-F238E27FC236}">
                <a16:creationId xmlns:a16="http://schemas.microsoft.com/office/drawing/2014/main" id="{F9E82F31-AF5F-4AF4-845A-BC3A361572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本课程学习内容</a:t>
            </a:r>
          </a:p>
        </p:txBody>
      </p:sp>
      <p:graphicFrame>
        <p:nvGraphicFramePr>
          <p:cNvPr id="73758" name="Group 30">
            <a:extLst>
              <a:ext uri="{FF2B5EF4-FFF2-40B4-BE49-F238E27FC236}">
                <a16:creationId xmlns:a16="http://schemas.microsoft.com/office/drawing/2014/main" id="{7A63149E-1A68-4A6D-9937-62C4D8C6125B}"/>
              </a:ext>
            </a:extLst>
          </p:cNvPr>
          <p:cNvGraphicFramePr>
            <a:graphicFrameLocks noGrp="1"/>
          </p:cNvGraphicFramePr>
          <p:nvPr/>
        </p:nvGraphicFramePr>
        <p:xfrm>
          <a:off x="395288" y="1343025"/>
          <a:ext cx="8610600" cy="5326063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84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02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32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1" lang="zh-CN" altLang="zh-CN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黑体" pitchFamily="2" charset="-122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黑体" pitchFamily="2" charset="-122"/>
                        </a:rPr>
                        <a:t>知其然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黑体" pitchFamily="2" charset="-122"/>
                        </a:rPr>
                        <a:t>所以然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黑体" pitchFamily="2" charset="-122"/>
                        </a:rPr>
                        <a:t>工具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14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黑体" pitchFamily="2" charset="-122"/>
                        </a:rPr>
                        <a:t>词法分析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会用正规式描述词法结构、借助</a:t>
                      </a: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Lex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实现词法分析器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简单的自动机知识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正规式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  <a:t></a:t>
                      </a: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  <a:t>NFADFA</a:t>
                      </a:r>
                      <a:b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</a:b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  <a:t>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  <a:t>词法分析程序</a:t>
                      </a:r>
                      <a:endParaRPr kumimoji="1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Lex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272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黑体" pitchFamily="2" charset="-122"/>
                        </a:rPr>
                        <a:t>语法分析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会用上下文无关文法描述语法结构、借助</a:t>
                      </a: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Yacc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实现语法分析器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文法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  <a:t>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预测分析表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  <a:t>预测分析器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文法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  <a:t></a:t>
                      </a: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  <a:t>LR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  <a:t>分析表</a:t>
                      </a: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  <a:t>LR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  <a:sym typeface="Wingdings" pitchFamily="2" charset="2"/>
                        </a:rPr>
                        <a:t>分析程序</a:t>
                      </a:r>
                      <a:endParaRPr kumimoji="1" lang="zh-CN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Yacc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541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黑体" pitchFamily="2" charset="-122"/>
                        </a:rPr>
                        <a:t>语法制导翻译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设计语法制导定义和翻译模式、借助</a:t>
                      </a: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Yacc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实现语法制导翻译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如何在预测分析器、</a:t>
                      </a: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LR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分析器中进行属性计算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Yacc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48A77A0-5DC6-498E-AC99-A9BB5D01813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03800" y="1842120"/>
              <a:ext cx="6741720" cy="38188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48A77A0-5DC6-498E-AC99-A9BB5D01813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4440" y="1832760"/>
                <a:ext cx="6760440" cy="3837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305CB9B-A7E3-4930-B5DD-DAA2B38A4B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491"/>
    </mc:Choice>
    <mc:Fallback xmlns="">
      <p:transition spd="slow" advTm="107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标题 1">
            <a:extLst>
              <a:ext uri="{FF2B5EF4-FFF2-40B4-BE49-F238E27FC236}">
                <a16:creationId xmlns:a16="http://schemas.microsoft.com/office/drawing/2014/main" id="{E7795E59-AC79-424F-8DCE-BEAF25112A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编译技术</a:t>
            </a:r>
            <a:r>
              <a:rPr lang="en-US" altLang="zh-CN" sz="3600"/>
              <a:t>/</a:t>
            </a:r>
            <a:r>
              <a:rPr lang="zh-CN" altLang="en-US" sz="3600"/>
              <a:t>编程语言发展历史（续）</a:t>
            </a:r>
          </a:p>
        </p:txBody>
      </p:sp>
      <p:sp>
        <p:nvSpPr>
          <p:cNvPr id="93187" name="内容占位符 2">
            <a:extLst>
              <a:ext uri="{FF2B5EF4-FFF2-40B4-BE49-F238E27FC236}">
                <a16:creationId xmlns:a16="http://schemas.microsoft.com/office/drawing/2014/main" id="{AC94B281-71A3-4AD7-91C4-B5A3911B12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FORTRAN</a:t>
            </a:r>
            <a:r>
              <a:rPr lang="zh-CN" altLang="en-US"/>
              <a:t>（</a:t>
            </a:r>
            <a:r>
              <a:rPr lang="en-US" altLang="zh-CN"/>
              <a:t>Formula Translation</a:t>
            </a:r>
            <a:r>
              <a:rPr lang="zh-CN" altLang="en-US"/>
              <a:t>）</a:t>
            </a:r>
            <a:br>
              <a:rPr lang="en-US" altLang="zh-CN"/>
            </a:br>
            <a:r>
              <a:rPr lang="zh-CN" altLang="en-US"/>
              <a:t>第一个高级编程语言，</a:t>
            </a:r>
            <a:r>
              <a:rPr lang="en-US" altLang="zh-CN"/>
              <a:t>1957</a:t>
            </a:r>
            <a:r>
              <a:rPr lang="zh-CN" altLang="en-US"/>
              <a:t>年</a:t>
            </a:r>
            <a:br>
              <a:rPr lang="en-US" altLang="zh-CN"/>
            </a:br>
            <a:r>
              <a:rPr lang="zh-CN" altLang="en-US"/>
              <a:t>计算机“进入寻常百姓家”</a:t>
            </a:r>
            <a:endParaRPr lang="en-US" altLang="zh-CN"/>
          </a:p>
          <a:p>
            <a:r>
              <a:rPr lang="zh-CN" altLang="en-US"/>
              <a:t>约翰</a:t>
            </a:r>
            <a:r>
              <a:rPr lang="en-US" altLang="zh-CN"/>
              <a:t>·</a:t>
            </a:r>
            <a:r>
              <a:rPr lang="zh-CN" altLang="en-US"/>
              <a:t>巴克斯（</a:t>
            </a:r>
            <a:r>
              <a:rPr lang="en-US" altLang="zh-CN"/>
              <a:t>John W. Backus</a:t>
            </a:r>
            <a:r>
              <a:rPr lang="zh-CN" altLang="en-US"/>
              <a:t>）</a:t>
            </a:r>
            <a:endParaRPr lang="en-US" altLang="zh-CN"/>
          </a:p>
          <a:p>
            <a:pPr lvl="1"/>
            <a:r>
              <a:rPr lang="en-US" altLang="zh-CN"/>
              <a:t>IBM</a:t>
            </a:r>
            <a:r>
              <a:rPr lang="zh-CN" altLang="en-US"/>
              <a:t>公司计算机科学家</a:t>
            </a:r>
            <a:endParaRPr lang="en-US" altLang="zh-CN"/>
          </a:p>
          <a:p>
            <a:pPr lvl="1"/>
            <a:r>
              <a:rPr lang="en-US" altLang="zh-CN"/>
              <a:t>BNF</a:t>
            </a:r>
            <a:r>
              <a:rPr lang="zh-CN" altLang="en-US"/>
              <a:t>：巴克斯</a:t>
            </a:r>
            <a:r>
              <a:rPr lang="en-US" altLang="zh-CN"/>
              <a:t>-</a:t>
            </a:r>
            <a:r>
              <a:rPr lang="zh-CN" altLang="en-US"/>
              <a:t>瑙尔范式</a:t>
            </a:r>
            <a:endParaRPr lang="en-US" altLang="zh-CN"/>
          </a:p>
          <a:p>
            <a:pPr lvl="1"/>
            <a:r>
              <a:rPr lang="zh-CN" altLang="en-US"/>
              <a:t>参与</a:t>
            </a:r>
            <a:r>
              <a:rPr lang="en-US" altLang="zh-CN"/>
              <a:t>ALGOL</a:t>
            </a:r>
            <a:r>
              <a:rPr lang="zh-CN" altLang="en-US"/>
              <a:t>（</a:t>
            </a:r>
            <a:r>
              <a:rPr lang="en-US" altLang="zh-CN"/>
              <a:t>ALGOrithmic Language</a:t>
            </a:r>
            <a:r>
              <a:rPr lang="zh-CN" altLang="en-US"/>
              <a:t>）开发</a:t>
            </a:r>
            <a:br>
              <a:rPr lang="en-US" altLang="zh-CN"/>
            </a:br>
            <a:r>
              <a:rPr lang="en-US" altLang="zh-CN"/>
              <a:t>ALGOL60</a:t>
            </a:r>
            <a:r>
              <a:rPr lang="zh-CN" altLang="en-US"/>
              <a:t>，第一个清晰形式化定义的高级语言</a:t>
            </a:r>
          </a:p>
        </p:txBody>
      </p:sp>
      <p:pic>
        <p:nvPicPr>
          <p:cNvPr id="93188" name="Picture 2" descr="https://gss0.bdstatic.com/94o3dSag_xI4khGkpoWK1HF6hhy/baike/c0%3Dbaike72%2C5%2C5%2C72%2C24/sign=c61ad7a25543fbf2d121ae71d117a1e5/c2cec3fdfc039245d6ce13a58194a4c27d1e2524.jpg">
            <a:extLst>
              <a:ext uri="{FF2B5EF4-FFF2-40B4-BE49-F238E27FC236}">
                <a16:creationId xmlns:a16="http://schemas.microsoft.com/office/drawing/2014/main" id="{240DF8F4-D1E1-482E-8C3D-D5E78016D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650" y="1916113"/>
            <a:ext cx="2160588" cy="258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AB3CB05-93FC-417E-83F3-9824BC2EE2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782"/>
    </mc:Choice>
    <mc:Fallback xmlns="">
      <p:transition spd="slow" advTm="89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>
            <a:extLst>
              <a:ext uri="{FF2B5EF4-FFF2-40B4-BE49-F238E27FC236}">
                <a16:creationId xmlns:a16="http://schemas.microsoft.com/office/drawing/2014/main" id="{AF29BF40-969A-46F1-85EA-FC7878DCD4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本课程学习内容</a:t>
            </a:r>
          </a:p>
        </p:txBody>
      </p:sp>
      <p:graphicFrame>
        <p:nvGraphicFramePr>
          <p:cNvPr id="71747" name="Group 67">
            <a:extLst>
              <a:ext uri="{FF2B5EF4-FFF2-40B4-BE49-F238E27FC236}">
                <a16:creationId xmlns:a16="http://schemas.microsoft.com/office/drawing/2014/main" id="{4181D2B7-8AA8-4093-974B-C57967DD7835}"/>
              </a:ext>
            </a:extLst>
          </p:cNvPr>
          <p:cNvGraphicFramePr>
            <a:graphicFrameLocks noGrp="1"/>
          </p:cNvGraphicFramePr>
          <p:nvPr/>
        </p:nvGraphicFramePr>
        <p:xfrm>
          <a:off x="1096963" y="1363663"/>
          <a:ext cx="7796212" cy="5378452"/>
        </p:xfrm>
        <a:graphic>
          <a:graphicData uri="http://schemas.openxmlformats.org/drawingml/2006/table">
            <a:tbl>
              <a:tblPr/>
              <a:tblGrid>
                <a:gridCol w="21796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1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27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1" lang="zh-CN" altLang="zh-CN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黑体" pitchFamily="2" charset="-122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黑体" pitchFamily="2" charset="-122"/>
                        </a:rPr>
                        <a:t>学习内容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07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黑体" pitchFamily="2" charset="-122"/>
                        </a:rPr>
                        <a:t>类型检查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类型表达式、类型系统</a:t>
                      </a:r>
                      <a:b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等价判定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160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黑体" pitchFamily="2" charset="-122"/>
                        </a:rPr>
                        <a:t>中间代码生成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backpatching</a:t>
                      </a: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技术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319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黑体" pitchFamily="2" charset="-122"/>
                        </a:rPr>
                        <a:t>代码生成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基本块、流图</a:t>
                      </a:r>
                      <a:b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寄存器分配与指定、窥孔优化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969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黑体" pitchFamily="2" charset="-122"/>
                        </a:rPr>
                        <a:t>代码优化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数据流分析、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各种类型的优化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96DFCED-7943-4E9D-B7C1-2994413B89B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289040" y="3799080"/>
              <a:ext cx="2922480" cy="14745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96DFCED-7943-4E9D-B7C1-2994413B89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79680" y="3789720"/>
                <a:ext cx="2941200" cy="1493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0BC93ED-EF21-4858-9863-DF483F929D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416"/>
    </mc:Choice>
    <mc:Fallback xmlns="">
      <p:transition spd="slow" advTm="35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标题 1">
            <a:extLst>
              <a:ext uri="{FF2B5EF4-FFF2-40B4-BE49-F238E27FC236}">
                <a16:creationId xmlns:a16="http://schemas.microsoft.com/office/drawing/2014/main" id="{EEBC9756-B27C-4B4F-A828-9458B43F4B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>
                <a:solidFill>
                  <a:srgbClr val="333399"/>
                </a:solidFill>
              </a:rPr>
              <a:t>编译技术</a:t>
            </a:r>
            <a:r>
              <a:rPr lang="en-US" altLang="zh-CN" sz="3600">
                <a:solidFill>
                  <a:srgbClr val="333399"/>
                </a:solidFill>
              </a:rPr>
              <a:t>/</a:t>
            </a:r>
            <a:r>
              <a:rPr lang="zh-CN" altLang="en-US" sz="3600">
                <a:solidFill>
                  <a:srgbClr val="333399"/>
                </a:solidFill>
              </a:rPr>
              <a:t>编程语言发展历史（续）</a:t>
            </a:r>
            <a:endParaRPr lang="zh-CN" altLang="en-US"/>
          </a:p>
        </p:txBody>
      </p:sp>
      <p:sp>
        <p:nvSpPr>
          <p:cNvPr id="94211" name="内容占位符 2">
            <a:extLst>
              <a:ext uri="{FF2B5EF4-FFF2-40B4-BE49-F238E27FC236}">
                <a16:creationId xmlns:a16="http://schemas.microsoft.com/office/drawing/2014/main" id="{50D31AFC-E58D-4318-BBA2-A35444B1B288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>
          <a:xfrm>
            <a:off x="1182688" y="1371600"/>
            <a:ext cx="7772400" cy="4729163"/>
          </a:xfrm>
        </p:spPr>
        <p:txBody>
          <a:bodyPr/>
          <a:lstStyle/>
          <a:p>
            <a:r>
              <a:rPr lang="en-US" altLang="zh-CN"/>
              <a:t>LISP</a:t>
            </a:r>
            <a:r>
              <a:rPr lang="zh-CN" altLang="en-US"/>
              <a:t>（</a:t>
            </a:r>
            <a:r>
              <a:rPr lang="en-US" altLang="zh-CN"/>
              <a:t>LISt Processing</a:t>
            </a:r>
            <a:r>
              <a:rPr lang="zh-CN" altLang="en-US"/>
              <a:t>），</a:t>
            </a:r>
            <a:r>
              <a:rPr lang="en-US" altLang="zh-CN"/>
              <a:t>1960</a:t>
            </a:r>
            <a:r>
              <a:rPr lang="zh-CN" altLang="en-US"/>
              <a:t>年</a:t>
            </a:r>
            <a:br>
              <a:rPr lang="en-US" altLang="zh-CN"/>
            </a:br>
            <a:r>
              <a:rPr lang="zh-CN" altLang="en-US"/>
              <a:t>第一个函数式编程语言</a:t>
            </a:r>
            <a:br>
              <a:rPr lang="en-US" altLang="zh-CN"/>
            </a:br>
            <a:r>
              <a:rPr lang="zh-CN" altLang="en-US"/>
              <a:t>长期垄断人工智能领域</a:t>
            </a:r>
            <a:endParaRPr lang="en-US" altLang="zh-CN"/>
          </a:p>
          <a:p>
            <a:r>
              <a:rPr lang="zh-CN" altLang="en-US"/>
              <a:t>约翰</a:t>
            </a:r>
            <a:r>
              <a:rPr lang="en-US" altLang="zh-CN"/>
              <a:t>·</a:t>
            </a:r>
            <a:r>
              <a:rPr lang="zh-CN" altLang="en-US"/>
              <a:t>麦卡锡（</a:t>
            </a:r>
            <a:r>
              <a:rPr lang="en-US" altLang="zh-CN"/>
              <a:t>John McCarthy</a:t>
            </a:r>
            <a:r>
              <a:rPr lang="zh-CN" altLang="en-US"/>
              <a:t>）</a:t>
            </a:r>
            <a:endParaRPr lang="en-US" altLang="zh-CN"/>
          </a:p>
          <a:p>
            <a:pPr lvl="1"/>
            <a:r>
              <a:rPr lang="zh-CN" altLang="en-US"/>
              <a:t>人工智能之父</a:t>
            </a:r>
            <a:endParaRPr lang="en-US" altLang="zh-CN"/>
          </a:p>
          <a:p>
            <a:pPr lvl="1"/>
            <a:r>
              <a:rPr lang="en-US" altLang="zh-CN"/>
              <a:t>1958</a:t>
            </a:r>
            <a:r>
              <a:rPr lang="zh-CN" altLang="en-US"/>
              <a:t>年在</a:t>
            </a:r>
            <a:r>
              <a:rPr lang="en-US" altLang="zh-CN"/>
              <a:t>IBM</a:t>
            </a:r>
            <a:r>
              <a:rPr lang="zh-CN" altLang="en-US"/>
              <a:t>研究符号计算</a:t>
            </a:r>
            <a:br>
              <a:rPr lang="en-US" altLang="zh-CN"/>
            </a:br>
            <a:r>
              <a:rPr lang="en-US" altLang="zh-CN"/>
              <a:t>FORTRAN</a:t>
            </a:r>
            <a:r>
              <a:rPr lang="zh-CN" altLang="en-US"/>
              <a:t>语言难以满足需求</a:t>
            </a:r>
            <a:endParaRPr lang="en-US" altLang="zh-CN"/>
          </a:p>
          <a:p>
            <a:pPr lvl="1"/>
            <a:r>
              <a:rPr lang="zh-CN" altLang="en-US"/>
              <a:t>基于基于</a:t>
            </a:r>
            <a:r>
              <a:rPr lang="en-US" altLang="zh-CN"/>
              <a:t>λ</a:t>
            </a:r>
            <a:r>
              <a:rPr lang="zh-CN" altLang="en-US"/>
              <a:t>演算创造了</a:t>
            </a:r>
            <a:r>
              <a:rPr lang="en-US" altLang="zh-CN"/>
              <a:t>LISP</a:t>
            </a:r>
            <a:br>
              <a:rPr lang="en-US" altLang="zh-CN"/>
            </a:br>
            <a:r>
              <a:rPr lang="zh-CN" altLang="en-US"/>
              <a:t>给出求解问题的定义而非求解过程细节</a:t>
            </a:r>
            <a:br>
              <a:rPr lang="en-US" altLang="zh-CN"/>
            </a:br>
            <a:endParaRPr lang="zh-CN" altLang="en-US"/>
          </a:p>
        </p:txBody>
      </p:sp>
      <p:pic>
        <p:nvPicPr>
          <p:cNvPr id="94212" name="Picture 2" descr="https://gss0.bdstatic.com/94o3dSag_xI4khGkpoWK1HF6hhy/baike/c0%3Dbaike92%2C5%2C5%2C92%2C30/sign=32619f6debc4b7452099bf44ae957572/11385343fbf2b211ab279c0aca8065380cd78e6c.jpg">
            <a:extLst>
              <a:ext uri="{FF2B5EF4-FFF2-40B4-BE49-F238E27FC236}">
                <a16:creationId xmlns:a16="http://schemas.microsoft.com/office/drawing/2014/main" id="{19AF397D-8D23-4A99-88F9-282C8F364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413" y="1803400"/>
            <a:ext cx="2160587" cy="299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51CF859-E092-4F5F-91D4-88226BBA907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975040" y="5839560"/>
              <a:ext cx="5005080" cy="1479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51CF859-E092-4F5F-91D4-88226BBA907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65680" y="5830200"/>
                <a:ext cx="5023800" cy="1666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8C50DA2-4FCC-43B3-A8C5-48D7EE5678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628"/>
    </mc:Choice>
    <mc:Fallback xmlns="">
      <p:transition spd="slow" advTm="119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标题 1">
            <a:extLst>
              <a:ext uri="{FF2B5EF4-FFF2-40B4-BE49-F238E27FC236}">
                <a16:creationId xmlns:a16="http://schemas.microsoft.com/office/drawing/2014/main" id="{08C6BF81-82B8-4173-874B-ED5422BB90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>
                <a:solidFill>
                  <a:srgbClr val="333399"/>
                </a:solidFill>
              </a:rPr>
              <a:t>编译技术</a:t>
            </a:r>
            <a:r>
              <a:rPr lang="en-US" altLang="zh-CN" sz="3600">
                <a:solidFill>
                  <a:srgbClr val="333399"/>
                </a:solidFill>
              </a:rPr>
              <a:t>/</a:t>
            </a:r>
            <a:r>
              <a:rPr lang="zh-CN" altLang="en-US" sz="3600">
                <a:solidFill>
                  <a:srgbClr val="333399"/>
                </a:solidFill>
              </a:rPr>
              <a:t>编程语言发展历史（续）</a:t>
            </a:r>
            <a:endParaRPr lang="zh-CN" altLang="en-US"/>
          </a:p>
        </p:txBody>
      </p:sp>
      <p:sp>
        <p:nvSpPr>
          <p:cNvPr id="95235" name="内容占位符 2">
            <a:extLst>
              <a:ext uri="{FF2B5EF4-FFF2-40B4-BE49-F238E27FC236}">
                <a16:creationId xmlns:a16="http://schemas.microsoft.com/office/drawing/2014/main" id="{003C08F4-B55B-4CF3-861B-DBCA0968840C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>
          <a:xfrm>
            <a:off x="1208088" y="1371600"/>
            <a:ext cx="7747000" cy="4729163"/>
          </a:xfrm>
        </p:spPr>
        <p:txBody>
          <a:bodyPr/>
          <a:lstStyle/>
          <a:p>
            <a:r>
              <a:rPr lang="en-US" altLang="zh-CN"/>
              <a:t>CPL</a:t>
            </a:r>
            <a:r>
              <a:rPr lang="zh-CN" altLang="en-US"/>
              <a:t>（</a:t>
            </a:r>
            <a:r>
              <a:rPr lang="en-US" altLang="zh-CN"/>
              <a:t>1963</a:t>
            </a:r>
            <a:r>
              <a:rPr lang="zh-CN" altLang="en-US"/>
              <a:t>）</a:t>
            </a:r>
            <a:r>
              <a:rPr lang="en-US" altLang="zh-CN"/>
              <a:t>——BCPL</a:t>
            </a:r>
            <a:r>
              <a:rPr lang="zh-CN" altLang="en-US"/>
              <a:t>（</a:t>
            </a:r>
            <a:r>
              <a:rPr lang="en-US" altLang="zh-CN"/>
              <a:t>1967</a:t>
            </a:r>
            <a:r>
              <a:rPr lang="zh-CN" altLang="en-US"/>
              <a:t>）</a:t>
            </a:r>
            <a:br>
              <a:rPr lang="en-US" altLang="zh-CN"/>
            </a:br>
            <a:r>
              <a:rPr lang="en-US" altLang="zh-CN"/>
              <a:t>——B</a:t>
            </a:r>
            <a:r>
              <a:rPr lang="zh-CN" altLang="en-US"/>
              <a:t>（</a:t>
            </a:r>
            <a:r>
              <a:rPr lang="en-US" altLang="zh-CN"/>
              <a:t>1970</a:t>
            </a:r>
            <a:r>
              <a:rPr lang="zh-CN" altLang="en-US"/>
              <a:t>）</a:t>
            </a:r>
            <a:r>
              <a:rPr lang="en-US" altLang="zh-CN"/>
              <a:t>——C</a:t>
            </a:r>
            <a:r>
              <a:rPr lang="zh-CN" altLang="en-US"/>
              <a:t>（</a:t>
            </a:r>
            <a:r>
              <a:rPr lang="en-US" altLang="zh-CN"/>
              <a:t>1972</a:t>
            </a:r>
            <a:r>
              <a:rPr lang="zh-CN" altLang="en-US"/>
              <a:t>）</a:t>
            </a:r>
            <a:endParaRPr lang="en-US" altLang="zh-CN"/>
          </a:p>
          <a:p>
            <a:r>
              <a:rPr lang="zh-CN" altLang="en-US"/>
              <a:t>肯</a:t>
            </a:r>
            <a:r>
              <a:rPr lang="en-US" altLang="zh-CN"/>
              <a:t>·</a:t>
            </a:r>
            <a:r>
              <a:rPr lang="zh-CN" altLang="en-US"/>
              <a:t>汤普逊（</a:t>
            </a:r>
            <a:r>
              <a:rPr lang="en-US" altLang="zh-CN"/>
              <a:t>Ken Thompson</a:t>
            </a:r>
            <a:r>
              <a:rPr lang="zh-CN" altLang="en-US"/>
              <a:t>）和</a:t>
            </a:r>
            <a:br>
              <a:rPr lang="en-US" altLang="zh-CN"/>
            </a:br>
            <a:r>
              <a:rPr lang="zh-CN" altLang="en-US"/>
              <a:t>丹尼斯</a:t>
            </a:r>
            <a:r>
              <a:rPr lang="en-US" altLang="zh-CN"/>
              <a:t>·</a:t>
            </a:r>
            <a:r>
              <a:rPr lang="zh-CN" altLang="en-US"/>
              <a:t>里奇（</a:t>
            </a:r>
            <a:r>
              <a:rPr lang="en-US" altLang="zh-CN"/>
              <a:t>Dennis Ritchie</a:t>
            </a:r>
            <a:r>
              <a:rPr lang="zh-CN" altLang="en-US"/>
              <a:t>）</a:t>
            </a:r>
            <a:endParaRPr lang="en-US" altLang="zh-CN"/>
          </a:p>
          <a:p>
            <a:pPr marL="1258888" lvl="1"/>
            <a:r>
              <a:rPr lang="zh-CN" altLang="en-US"/>
              <a:t>贝尔实验室</a:t>
            </a:r>
            <a:endParaRPr lang="en-US" altLang="zh-CN"/>
          </a:p>
          <a:p>
            <a:pPr marL="1258888" lvl="1"/>
            <a:r>
              <a:rPr lang="zh-CN" altLang="en-US"/>
              <a:t>想玩游戏，老机器没</a:t>
            </a:r>
            <a:r>
              <a:rPr lang="en-US" altLang="zh-CN"/>
              <a:t>OS</a:t>
            </a:r>
          </a:p>
          <a:p>
            <a:pPr marL="1258888" lvl="1"/>
            <a:r>
              <a:rPr lang="zh-CN" altLang="en-US"/>
              <a:t>为它写个</a:t>
            </a:r>
            <a:r>
              <a:rPr lang="en-US" altLang="zh-CN"/>
              <a:t>OS——UNIX</a:t>
            </a:r>
          </a:p>
          <a:p>
            <a:pPr marL="1258888" lvl="1"/>
            <a:r>
              <a:rPr lang="zh-CN" altLang="en-US"/>
              <a:t>为写</a:t>
            </a:r>
            <a:r>
              <a:rPr lang="en-US" altLang="zh-CN"/>
              <a:t>OS——</a:t>
            </a:r>
            <a:r>
              <a:rPr lang="zh-CN" altLang="en-US"/>
              <a:t>设计个语言</a:t>
            </a:r>
            <a:br>
              <a:rPr lang="en-US" altLang="zh-CN"/>
            </a:br>
            <a:endParaRPr lang="zh-CN" altLang="en-US"/>
          </a:p>
        </p:txBody>
      </p:sp>
      <p:pic>
        <p:nvPicPr>
          <p:cNvPr id="95236" name="Picture 2" descr="https://gss2.bdstatic.com/-fo3dSag_xI4khGkpoWK1HF6hhy/baike/c0%3Dbaike72%2C5%2C5%2C72%2C24/sign=d599eb1063d9f2d3341c2cbdc885e176/cf1b9d16fdfaaf515db3554e8d5494eef11f7aeb.jpg">
            <a:extLst>
              <a:ext uri="{FF2B5EF4-FFF2-40B4-BE49-F238E27FC236}">
                <a16:creationId xmlns:a16="http://schemas.microsoft.com/office/drawing/2014/main" id="{F65702E9-5BAA-449D-8B5A-01A0827BF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3533775"/>
            <a:ext cx="1933575" cy="2686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5237" name="Picture 6" descr="https://gss0.bdstatic.com/94o3dSag_xI4khGkpoWK1HF6hhy/baike/w%3D268/sign=01b15f465982b2b7a79f3ec209accb0a/fcfaaf51f3deb48f2ca1669cf01f3a292cf578ac.jpg">
            <a:extLst>
              <a:ext uri="{FF2B5EF4-FFF2-40B4-BE49-F238E27FC236}">
                <a16:creationId xmlns:a16="http://schemas.microsoft.com/office/drawing/2014/main" id="{CF5F455D-34AA-4DC5-ABAC-11398BB380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3500438"/>
            <a:ext cx="2320925" cy="269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DF13746-72DB-4911-9BEA-EEBE2BB2FB9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97400" y="1903320"/>
              <a:ext cx="4358160" cy="31183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DF13746-72DB-4911-9BEA-EEBE2BB2FB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88040" y="1893960"/>
                <a:ext cx="4376880" cy="3137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1624197-01EC-44B3-944A-8FEE86241E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116"/>
    </mc:Choice>
    <mc:Fallback xmlns="">
      <p:transition spd="slow" advTm="120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标题 1">
            <a:extLst>
              <a:ext uri="{FF2B5EF4-FFF2-40B4-BE49-F238E27FC236}">
                <a16:creationId xmlns:a16="http://schemas.microsoft.com/office/drawing/2014/main" id="{668FDE1E-FE9A-4BD0-9C46-7016C83EA8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>
                <a:solidFill>
                  <a:srgbClr val="333399"/>
                </a:solidFill>
              </a:rPr>
              <a:t>编译技术</a:t>
            </a:r>
            <a:r>
              <a:rPr lang="en-US" altLang="zh-CN" sz="3600">
                <a:solidFill>
                  <a:srgbClr val="333399"/>
                </a:solidFill>
              </a:rPr>
              <a:t>/</a:t>
            </a:r>
            <a:r>
              <a:rPr lang="zh-CN" altLang="en-US" sz="3600">
                <a:solidFill>
                  <a:srgbClr val="333399"/>
                </a:solidFill>
              </a:rPr>
              <a:t>编程语言发展历史（续）</a:t>
            </a:r>
            <a:endParaRPr lang="zh-CN" altLang="en-US"/>
          </a:p>
        </p:txBody>
      </p:sp>
      <p:pic>
        <p:nvPicPr>
          <p:cNvPr id="96260" name="图片 4">
            <a:extLst>
              <a:ext uri="{FF2B5EF4-FFF2-40B4-BE49-F238E27FC236}">
                <a16:creationId xmlns:a16="http://schemas.microsoft.com/office/drawing/2014/main" id="{F53620BA-414A-4710-AECF-143A29A0B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425" y="1471613"/>
            <a:ext cx="6153150" cy="452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B963086F-8AA8-43AD-989B-7C7D2FD54F3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5800" y="1547813"/>
            <a:ext cx="7772400" cy="4371975"/>
          </a:xfr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6CEB529-6D06-4B7A-801C-24AB597CD13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97400" y="1649880"/>
              <a:ext cx="3217320" cy="41871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6CEB529-6D06-4B7A-801C-24AB597CD1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688040" y="1640520"/>
                <a:ext cx="3236040" cy="4205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8500C1A-B905-46C3-8FE4-B4829214D2A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671"/>
    </mc:Choice>
    <mc:Fallback xmlns="">
      <p:transition spd="slow" advTm="100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标题 1">
            <a:extLst>
              <a:ext uri="{FF2B5EF4-FFF2-40B4-BE49-F238E27FC236}">
                <a16:creationId xmlns:a16="http://schemas.microsoft.com/office/drawing/2014/main" id="{A6BC2D81-5663-4BD0-9D25-64ECD6553F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图灵奖与编译技术</a:t>
            </a:r>
          </a:p>
        </p:txBody>
      </p:sp>
      <p:sp>
        <p:nvSpPr>
          <p:cNvPr id="97283" name="内容占位符 2">
            <a:extLst>
              <a:ext uri="{FF2B5EF4-FFF2-40B4-BE49-F238E27FC236}">
                <a16:creationId xmlns:a16="http://schemas.microsoft.com/office/drawing/2014/main" id="{919ECB4B-E56B-4CC4-9E41-F76ACB4580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王挺，青海西宁，</a:t>
            </a:r>
            <a:r>
              <a:rPr lang="en-US" altLang="zh-CN"/>
              <a:t>2019.8</a:t>
            </a:r>
            <a:endParaRPr lang="zh-CN" altLang="en-US"/>
          </a:p>
        </p:txBody>
      </p:sp>
      <p:pic>
        <p:nvPicPr>
          <p:cNvPr id="97284" name="图片 3">
            <a:extLst>
              <a:ext uri="{FF2B5EF4-FFF2-40B4-BE49-F238E27FC236}">
                <a16:creationId xmlns:a16="http://schemas.microsoft.com/office/drawing/2014/main" id="{8A47AD37-9A06-47FF-98B8-05445523D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5575" y="1989138"/>
            <a:ext cx="6292850" cy="472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B67B412-00C6-4F43-8564-448D11A5FB9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647960" y="3741120"/>
              <a:ext cx="825480" cy="658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B67B412-00C6-4F43-8564-448D11A5FB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38600" y="3731760"/>
                <a:ext cx="844200" cy="84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279CD2B-02A8-4EA8-AE41-49BFF97BF2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603"/>
    </mc:Choice>
    <mc:Fallback xmlns="">
      <p:transition spd="slow" advTm="59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标题 1">
            <a:extLst>
              <a:ext uri="{FF2B5EF4-FFF2-40B4-BE49-F238E27FC236}">
                <a16:creationId xmlns:a16="http://schemas.microsoft.com/office/drawing/2014/main" id="{5B0F8721-A0C7-44B6-996C-A2EE6DA61B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图灵奖与编译技术（续）</a:t>
            </a:r>
          </a:p>
        </p:txBody>
      </p:sp>
      <p:sp>
        <p:nvSpPr>
          <p:cNvPr id="98307" name="内容占位符 2">
            <a:extLst>
              <a:ext uri="{FF2B5EF4-FFF2-40B4-BE49-F238E27FC236}">
                <a16:creationId xmlns:a16="http://schemas.microsoft.com/office/drawing/2014/main" id="{B4C9F6D9-A6A2-4A46-911D-599915D4E2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8308" name="图片 3">
            <a:extLst>
              <a:ext uri="{FF2B5EF4-FFF2-40B4-BE49-F238E27FC236}">
                <a16:creationId xmlns:a16="http://schemas.microsoft.com/office/drawing/2014/main" id="{84006E07-DA74-43A2-B50C-CC865FF48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60588"/>
            <a:ext cx="9144000" cy="332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873837E-4C0F-41AB-B573-D01B8A0AF58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38840" y="2778120"/>
              <a:ext cx="5567760" cy="1972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873837E-4C0F-41AB-B573-D01B8A0AF5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29480" y="2768760"/>
                <a:ext cx="5586480" cy="216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07BBB62-5BBE-44E7-AA5C-5807854535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13"/>
    </mc:Choice>
    <mc:Fallback xmlns="">
      <p:transition spd="slow" advTm="60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标题 1">
            <a:extLst>
              <a:ext uri="{FF2B5EF4-FFF2-40B4-BE49-F238E27FC236}">
                <a16:creationId xmlns:a16="http://schemas.microsoft.com/office/drawing/2014/main" id="{2517151B-8F97-4AD7-9987-CC632BB599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图灵奖与编译技术（续）</a:t>
            </a:r>
          </a:p>
        </p:txBody>
      </p:sp>
      <p:sp>
        <p:nvSpPr>
          <p:cNvPr id="99331" name="内容占位符 2">
            <a:extLst>
              <a:ext uri="{FF2B5EF4-FFF2-40B4-BE49-F238E27FC236}">
                <a16:creationId xmlns:a16="http://schemas.microsoft.com/office/drawing/2014/main" id="{1E5D19CA-C7FE-482F-8A7D-D4A49864382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9332" name="图片 4">
            <a:extLst>
              <a:ext uri="{FF2B5EF4-FFF2-40B4-BE49-F238E27FC236}">
                <a16:creationId xmlns:a16="http://schemas.microsoft.com/office/drawing/2014/main" id="{FBFBBDCD-8081-468A-8CC2-36823FFC4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13" y="2132013"/>
            <a:ext cx="9144001" cy="320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87C42F8-D55B-436E-B701-4A117474934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60520" y="2760120"/>
              <a:ext cx="739080" cy="496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87C42F8-D55B-436E-B701-4A11747493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51160" y="2750760"/>
                <a:ext cx="757800" cy="684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10723C2-6B20-45FA-A849-C48050DC12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96"/>
    </mc:Choice>
    <mc:Fallback xmlns="">
      <p:transition spd="slow" advTm="40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标题 1">
            <a:extLst>
              <a:ext uri="{FF2B5EF4-FFF2-40B4-BE49-F238E27FC236}">
                <a16:creationId xmlns:a16="http://schemas.microsoft.com/office/drawing/2014/main" id="{50FBAECC-762A-4129-80DE-3DDE810AC1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编译技术新进展</a:t>
            </a:r>
          </a:p>
        </p:txBody>
      </p:sp>
      <p:sp>
        <p:nvSpPr>
          <p:cNvPr id="100355" name="内容占位符 2">
            <a:extLst>
              <a:ext uri="{FF2B5EF4-FFF2-40B4-BE49-F238E27FC236}">
                <a16:creationId xmlns:a16="http://schemas.microsoft.com/office/drawing/2014/main" id="{F0065106-9212-4F36-95E5-9D86E40D520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陈文光，青海西宁，</a:t>
            </a:r>
            <a:r>
              <a:rPr lang="en-US" altLang="zh-CN"/>
              <a:t>2019.8</a:t>
            </a:r>
          </a:p>
          <a:p>
            <a:r>
              <a:rPr lang="zh-CN" altLang="en-US"/>
              <a:t>新应用</a:t>
            </a:r>
            <a:r>
              <a:rPr lang="en-US" altLang="zh-CN"/>
              <a:t>——</a:t>
            </a:r>
            <a:r>
              <a:rPr lang="zh-CN" altLang="en-US"/>
              <a:t>新编程抽象</a:t>
            </a:r>
            <a:r>
              <a:rPr lang="en-US" altLang="zh-CN"/>
              <a:t>——</a:t>
            </a:r>
            <a:r>
              <a:rPr lang="zh-CN" altLang="en-US"/>
              <a:t>新编译器</a:t>
            </a:r>
          </a:p>
        </p:txBody>
      </p:sp>
      <p:pic>
        <p:nvPicPr>
          <p:cNvPr id="100356" name="图片 3">
            <a:extLst>
              <a:ext uri="{FF2B5EF4-FFF2-40B4-BE49-F238E27FC236}">
                <a16:creationId xmlns:a16="http://schemas.microsoft.com/office/drawing/2014/main" id="{36CEAB2E-C338-4B77-91ED-53B453E81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2887663"/>
            <a:ext cx="9085262" cy="280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0357" name="矩形 4">
            <a:extLst>
              <a:ext uri="{FF2B5EF4-FFF2-40B4-BE49-F238E27FC236}">
                <a16:creationId xmlns:a16="http://schemas.microsoft.com/office/drawing/2014/main" id="{7DB028D9-0F72-4FC9-B360-499A6B6E74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7825" y="6083300"/>
            <a:ext cx="6842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latin typeface="Tahoma" panose="020B0604030504040204" pitchFamily="34" charset="0"/>
              </a:rPr>
              <a:t>ImageNet: http://www.cs.toronto.edu/~fritz/absps/imagenet.pdf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5DDA045-7AAB-41A1-AE69-91E7C160CC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372"/>
    </mc:Choice>
    <mc:Fallback xmlns="">
      <p:transition spd="slow" advTm="66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7"/>
</p:tagLst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4214</TotalTime>
  <Words>675</Words>
  <Application>Microsoft Office PowerPoint</Application>
  <PresentationFormat>全屏显示(4:3)</PresentationFormat>
  <Paragraphs>91</Paragraphs>
  <Slides>20</Slides>
  <Notes>0</Notes>
  <HiddenSlides>0</HiddenSlides>
  <MMClips>20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黑体</vt:lpstr>
      <vt:lpstr>宋体</vt:lpstr>
      <vt:lpstr>Calibri</vt:lpstr>
      <vt:lpstr>Tahoma</vt:lpstr>
      <vt:lpstr>Times New Roman</vt:lpstr>
      <vt:lpstr>Wingdings</vt:lpstr>
      <vt:lpstr>Blends</vt:lpstr>
      <vt:lpstr>编译技术/编程语言发展历史</vt:lpstr>
      <vt:lpstr>编译技术/编程语言发展历史（续）</vt:lpstr>
      <vt:lpstr>编译技术/编程语言发展历史（续）</vt:lpstr>
      <vt:lpstr>编译技术/编程语言发展历史（续）</vt:lpstr>
      <vt:lpstr>编译技术/编程语言发展历史（续）</vt:lpstr>
      <vt:lpstr>图灵奖与编译技术</vt:lpstr>
      <vt:lpstr>图灵奖与编译技术（续）</vt:lpstr>
      <vt:lpstr>图灵奖与编译技术（续）</vt:lpstr>
      <vt:lpstr>编译技术新进展</vt:lpstr>
      <vt:lpstr>新的底层硬件</vt:lpstr>
      <vt:lpstr>多层抽象</vt:lpstr>
      <vt:lpstr>程序优化技术现状</vt:lpstr>
      <vt:lpstr>DSL——领域特定语言</vt:lpstr>
      <vt:lpstr>更多DSL例子</vt:lpstr>
      <vt:lpstr>关键软件正确性、安全性</vt:lpstr>
      <vt:lpstr>SQL注入——染色分析</vt:lpstr>
      <vt:lpstr>缓冲区溢出分析</vt:lpstr>
      <vt:lpstr>华为方舟编译器</vt:lpstr>
      <vt:lpstr>本课程学习内容</vt:lpstr>
      <vt:lpstr>本课程学习内容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366</cp:revision>
  <dcterms:created xsi:type="dcterms:W3CDTF">2003-06-05T11:51:39Z</dcterms:created>
  <dcterms:modified xsi:type="dcterms:W3CDTF">2021-08-30T03:19:52Z</dcterms:modified>
</cp:coreProperties>
</file>

<file path=docProps/thumbnail.jpeg>
</file>